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5" r:id="rId5"/>
  </p:sldMasterIdLst>
  <p:notesMasterIdLst>
    <p:notesMasterId r:id="rId51"/>
  </p:notesMasterIdLst>
  <p:sldIdLst>
    <p:sldId id="290" r:id="rId6"/>
    <p:sldId id="269" r:id="rId7"/>
    <p:sldId id="465" r:id="rId8"/>
    <p:sldId id="463" r:id="rId9"/>
    <p:sldId id="299" r:id="rId10"/>
    <p:sldId id="308" r:id="rId11"/>
    <p:sldId id="301" r:id="rId12"/>
    <p:sldId id="303" r:id="rId13"/>
    <p:sldId id="304" r:id="rId14"/>
    <p:sldId id="302" r:id="rId15"/>
    <p:sldId id="310" r:id="rId16"/>
    <p:sldId id="305" r:id="rId17"/>
    <p:sldId id="311" r:id="rId18"/>
    <p:sldId id="326" r:id="rId19"/>
    <p:sldId id="306" r:id="rId20"/>
    <p:sldId id="312" r:id="rId21"/>
    <p:sldId id="313" r:id="rId22"/>
    <p:sldId id="314" r:id="rId23"/>
    <p:sldId id="315" r:id="rId24"/>
    <p:sldId id="324" r:id="rId25"/>
    <p:sldId id="325" r:id="rId26"/>
    <p:sldId id="323" r:id="rId27"/>
    <p:sldId id="317" r:id="rId28"/>
    <p:sldId id="407" r:id="rId29"/>
    <p:sldId id="316" r:id="rId30"/>
    <p:sldId id="408" r:id="rId31"/>
    <p:sldId id="409" r:id="rId32"/>
    <p:sldId id="402" r:id="rId33"/>
    <p:sldId id="319" r:id="rId34"/>
    <p:sldId id="406" r:id="rId35"/>
    <p:sldId id="410" r:id="rId36"/>
    <p:sldId id="411" r:id="rId37"/>
    <p:sldId id="401" r:id="rId38"/>
    <p:sldId id="455" r:id="rId39"/>
    <p:sldId id="459" r:id="rId40"/>
    <p:sldId id="460" r:id="rId41"/>
    <p:sldId id="461" r:id="rId42"/>
    <p:sldId id="424" r:id="rId43"/>
    <p:sldId id="457" r:id="rId44"/>
    <p:sldId id="458" r:id="rId45"/>
    <p:sldId id="412" r:id="rId46"/>
    <p:sldId id="413" r:id="rId47"/>
    <p:sldId id="466" r:id="rId48"/>
    <p:sldId id="462" r:id="rId49"/>
    <p:sldId id="271" r:id="rId50"/>
  </p:sldIdLst>
  <p:sldSz cx="9144000" cy="5143500" type="screen16x9"/>
  <p:notesSz cx="6858000" cy="9144000"/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F9353E-B50D-4804-B38D-B051C6EF8139}">
          <p14:sldIdLst>
            <p14:sldId id="290"/>
            <p14:sldId id="269"/>
            <p14:sldId id="465"/>
            <p14:sldId id="463"/>
          </p14:sldIdLst>
        </p14:section>
        <p14:section name="Search" id="{6642BF2C-B2F4-48DB-B9EC-889DA9EC6726}">
          <p14:sldIdLst>
            <p14:sldId id="299"/>
            <p14:sldId id="308"/>
            <p14:sldId id="301"/>
            <p14:sldId id="303"/>
            <p14:sldId id="304"/>
            <p14:sldId id="302"/>
            <p14:sldId id="310"/>
            <p14:sldId id="305"/>
            <p14:sldId id="311"/>
            <p14:sldId id="326"/>
            <p14:sldId id="306"/>
            <p14:sldId id="312"/>
            <p14:sldId id="313"/>
            <p14:sldId id="314"/>
            <p14:sldId id="315"/>
            <p14:sldId id="324"/>
            <p14:sldId id="325"/>
            <p14:sldId id="323"/>
            <p14:sldId id="317"/>
            <p14:sldId id="407"/>
            <p14:sldId id="316"/>
            <p14:sldId id="408"/>
            <p14:sldId id="409"/>
            <p14:sldId id="402"/>
            <p14:sldId id="319"/>
            <p14:sldId id="406"/>
            <p14:sldId id="410"/>
            <p14:sldId id="411"/>
            <p14:sldId id="401"/>
            <p14:sldId id="455"/>
            <p14:sldId id="459"/>
            <p14:sldId id="460"/>
            <p14:sldId id="461"/>
            <p14:sldId id="424"/>
            <p14:sldId id="457"/>
            <p14:sldId id="458"/>
            <p14:sldId id="412"/>
            <p14:sldId id="413"/>
            <p14:sldId id="466"/>
            <p14:sldId id="462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CE6F2"/>
    <a:srgbClr val="585858"/>
    <a:srgbClr val="B74340"/>
    <a:srgbClr val="7DBC39"/>
    <a:srgbClr val="009ADA"/>
    <a:srgbClr val="009ADE"/>
    <a:srgbClr val="FFFFFF"/>
    <a:srgbClr val="692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ACF274-4057-4658-8E34-D5192BA4FE6C}" v="8021" dt="2021-09-12T15:53:32.904"/>
    <p1510:client id="{9F091F3C-5253-458E-A4D6-C05D0CD74897}" v="31" dt="2021-09-12T15:55:38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83549" autoAdjust="0"/>
  </p:normalViewPr>
  <p:slideViewPr>
    <p:cSldViewPr snapToGrid="0" snapToObjects="1">
      <p:cViewPr varScale="1">
        <p:scale>
          <a:sx n="126" d="100"/>
          <a:sy n="126" d="100"/>
        </p:scale>
        <p:origin x="1122" y="1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j Babu" userId="a055836f-301f-43ef-b6f7-aea5ceb8069f" providerId="ADAL" clId="{37ACF274-4057-4658-8E34-D5192BA4FE6C}"/>
    <pc:docChg chg="undo custSel addSld delSld modSld sldOrd modMainMaster modSection">
      <pc:chgData name="Manoj Babu" userId="a055836f-301f-43ef-b6f7-aea5ceb8069f" providerId="ADAL" clId="{37ACF274-4057-4658-8E34-D5192BA4FE6C}" dt="2021-09-12T15:53:14.982" v="22203"/>
      <pc:docMkLst>
        <pc:docMk/>
      </pc:docMkLst>
      <pc:sldChg chg="del">
        <pc:chgData name="Manoj Babu" userId="a055836f-301f-43ef-b6f7-aea5ceb8069f" providerId="ADAL" clId="{37ACF274-4057-4658-8E34-D5192BA4FE6C}" dt="2021-09-12T14:22:59.379" v="83" actId="47"/>
        <pc:sldMkLst>
          <pc:docMk/>
          <pc:sldMk cId="3709069809" sldId="267"/>
        </pc:sldMkLst>
      </pc:sldChg>
      <pc:sldChg chg="modSp add mod">
        <pc:chgData name="Manoj Babu" userId="a055836f-301f-43ef-b6f7-aea5ceb8069f" providerId="ADAL" clId="{37ACF274-4057-4658-8E34-D5192BA4FE6C}" dt="2021-09-12T14:21:17.407" v="72" actId="207"/>
        <pc:sldMkLst>
          <pc:docMk/>
          <pc:sldMk cId="1840353748" sldId="269"/>
        </pc:sldMkLst>
        <pc:spChg chg="mod">
          <ac:chgData name="Manoj Babu" userId="a055836f-301f-43ef-b6f7-aea5ceb8069f" providerId="ADAL" clId="{37ACF274-4057-4658-8E34-D5192BA4FE6C}" dt="2021-09-12T14:21:17.407" v="72" actId="207"/>
          <ac:spMkLst>
            <pc:docMk/>
            <pc:sldMk cId="1840353748" sldId="269"/>
            <ac:spMk id="3" creationId="{C059F204-8E5C-40DC-BA69-2804692CFAD3}"/>
          </ac:spMkLst>
        </pc:spChg>
      </pc:sldChg>
      <pc:sldChg chg="del">
        <pc:chgData name="Manoj Babu" userId="a055836f-301f-43ef-b6f7-aea5ceb8069f" providerId="ADAL" clId="{37ACF274-4057-4658-8E34-D5192BA4FE6C}" dt="2021-09-11T17:37:26.476" v="62" actId="47"/>
        <pc:sldMkLst>
          <pc:docMk/>
          <pc:sldMk cId="726815156" sldId="274"/>
        </pc:sldMkLst>
      </pc:sldChg>
      <pc:sldChg chg="addSp delSp modSp mod addAnim delAnim">
        <pc:chgData name="Manoj Babu" userId="a055836f-301f-43ef-b6f7-aea5ceb8069f" providerId="ADAL" clId="{37ACF274-4057-4658-8E34-D5192BA4FE6C}" dt="2021-09-12T14:33:32.032" v="17905" actId="1076"/>
        <pc:sldMkLst>
          <pc:docMk/>
          <pc:sldMk cId="1718199790" sldId="301"/>
        </pc:sldMkLst>
        <pc:spChg chg="add del mod">
          <ac:chgData name="Manoj Babu" userId="a055836f-301f-43ef-b6f7-aea5ceb8069f" providerId="ADAL" clId="{37ACF274-4057-4658-8E34-D5192BA4FE6C}" dt="2021-09-12T14:33:27.453" v="17903" actId="478"/>
          <ac:spMkLst>
            <pc:docMk/>
            <pc:sldMk cId="1718199790" sldId="301"/>
            <ac:spMk id="6" creationId="{DE05B398-8F57-4E48-BA71-06CE85D17814}"/>
          </ac:spMkLst>
        </pc:spChg>
        <pc:spChg chg="mod">
          <ac:chgData name="Manoj Babu" userId="a055836f-301f-43ef-b6f7-aea5ceb8069f" providerId="ADAL" clId="{37ACF274-4057-4658-8E34-D5192BA4FE6C}" dt="2021-09-12T14:33:32.032" v="17905" actId="1076"/>
          <ac:spMkLst>
            <pc:docMk/>
            <pc:sldMk cId="1718199790" sldId="301"/>
            <ac:spMk id="28" creationId="{C0F4340D-7CA8-4995-B3CC-11D68D388CA7}"/>
          </ac:spMkLst>
        </pc:spChg>
        <pc:grpChg chg="add del">
          <ac:chgData name="Manoj Babu" userId="a055836f-301f-43ef-b6f7-aea5ceb8069f" providerId="ADAL" clId="{37ACF274-4057-4658-8E34-D5192BA4FE6C}" dt="2021-09-12T14:33:29.093" v="17904" actId="478"/>
          <ac:grpSpMkLst>
            <pc:docMk/>
            <pc:sldMk cId="1718199790" sldId="301"/>
            <ac:grpSpMk id="41" creationId="{5983F0D6-298D-4A30-82E7-2A962D902B4C}"/>
          </ac:grpSpMkLst>
        </pc:grpChg>
      </pc:sldChg>
      <pc:sldChg chg="modSp mod">
        <pc:chgData name="Manoj Babu" userId="a055836f-301f-43ef-b6f7-aea5ceb8069f" providerId="ADAL" clId="{37ACF274-4057-4658-8E34-D5192BA4FE6C}" dt="2021-09-12T15:26:28.040" v="18193" actId="5793"/>
        <pc:sldMkLst>
          <pc:docMk/>
          <pc:sldMk cId="1567788905" sldId="303"/>
        </pc:sldMkLst>
        <pc:spChg chg="mod">
          <ac:chgData name="Manoj Babu" userId="a055836f-301f-43ef-b6f7-aea5ceb8069f" providerId="ADAL" clId="{37ACF274-4057-4658-8E34-D5192BA4FE6C}" dt="2021-09-12T15:26:28.040" v="18193" actId="5793"/>
          <ac:spMkLst>
            <pc:docMk/>
            <pc:sldMk cId="1567788905" sldId="303"/>
            <ac:spMk id="3" creationId="{91F60E25-8289-451B-BAF3-2C2C31ECBAD4}"/>
          </ac:spMkLst>
        </pc:spChg>
      </pc:sldChg>
      <pc:sldChg chg="modSp mod">
        <pc:chgData name="Manoj Babu" userId="a055836f-301f-43ef-b6f7-aea5ceb8069f" providerId="ADAL" clId="{37ACF274-4057-4658-8E34-D5192BA4FE6C}" dt="2021-09-12T15:28:42.222" v="20431" actId="5793"/>
        <pc:sldMkLst>
          <pc:docMk/>
          <pc:sldMk cId="2771900913" sldId="304"/>
        </pc:sldMkLst>
        <pc:spChg chg="mod">
          <ac:chgData name="Manoj Babu" userId="a055836f-301f-43ef-b6f7-aea5ceb8069f" providerId="ADAL" clId="{37ACF274-4057-4658-8E34-D5192BA4FE6C}" dt="2021-09-12T15:28:42.222" v="20431" actId="5793"/>
          <ac:spMkLst>
            <pc:docMk/>
            <pc:sldMk cId="2771900913" sldId="304"/>
            <ac:spMk id="3" creationId="{9634CEAD-E9C3-453B-BE42-233C0486D5C1}"/>
          </ac:spMkLst>
        </pc:spChg>
      </pc:sldChg>
      <pc:sldChg chg="modSp mod">
        <pc:chgData name="Manoj Babu" userId="a055836f-301f-43ef-b6f7-aea5ceb8069f" providerId="ADAL" clId="{37ACF274-4057-4658-8E34-D5192BA4FE6C}" dt="2021-09-12T15:30:16.788" v="20434" actId="207"/>
        <pc:sldMkLst>
          <pc:docMk/>
          <pc:sldMk cId="3080843678" sldId="305"/>
        </pc:sldMkLst>
        <pc:spChg chg="mod">
          <ac:chgData name="Manoj Babu" userId="a055836f-301f-43ef-b6f7-aea5ceb8069f" providerId="ADAL" clId="{37ACF274-4057-4658-8E34-D5192BA4FE6C}" dt="2021-09-12T15:30:16.788" v="20434" actId="207"/>
          <ac:spMkLst>
            <pc:docMk/>
            <pc:sldMk cId="3080843678" sldId="305"/>
            <ac:spMk id="3" creationId="{8053648E-776D-4957-9308-3D79E53CA229}"/>
          </ac:spMkLst>
        </pc:spChg>
      </pc:sldChg>
      <pc:sldChg chg="modSp mod modAnim">
        <pc:chgData name="Manoj Babu" userId="a055836f-301f-43ef-b6f7-aea5ceb8069f" providerId="ADAL" clId="{37ACF274-4057-4658-8E34-D5192BA4FE6C}" dt="2021-09-12T15:32:57.147" v="20474"/>
        <pc:sldMkLst>
          <pc:docMk/>
          <pc:sldMk cId="1423820245" sldId="306"/>
        </pc:sldMkLst>
        <pc:spChg chg="mod">
          <ac:chgData name="Manoj Babu" userId="a055836f-301f-43ef-b6f7-aea5ceb8069f" providerId="ADAL" clId="{37ACF274-4057-4658-8E34-D5192BA4FE6C}" dt="2021-09-12T15:32:48.409" v="20473" actId="113"/>
          <ac:spMkLst>
            <pc:docMk/>
            <pc:sldMk cId="1423820245" sldId="306"/>
            <ac:spMk id="3" creationId="{AAB56FF5-9C6F-48FD-A591-8B7B644D196E}"/>
          </ac:spMkLst>
        </pc:spChg>
      </pc:sldChg>
      <pc:sldChg chg="modSp mod">
        <pc:chgData name="Manoj Babu" userId="a055836f-301f-43ef-b6f7-aea5ceb8069f" providerId="ADAL" clId="{37ACF274-4057-4658-8E34-D5192BA4FE6C}" dt="2021-09-12T15:32:11.035" v="20464" actId="6549"/>
        <pc:sldMkLst>
          <pc:docMk/>
          <pc:sldMk cId="645774470" sldId="309"/>
        </pc:sldMkLst>
        <pc:spChg chg="mod">
          <ac:chgData name="Manoj Babu" userId="a055836f-301f-43ef-b6f7-aea5ceb8069f" providerId="ADAL" clId="{37ACF274-4057-4658-8E34-D5192BA4FE6C}" dt="2021-09-12T15:32:11.035" v="20464" actId="6549"/>
          <ac:spMkLst>
            <pc:docMk/>
            <pc:sldMk cId="645774470" sldId="309"/>
            <ac:spMk id="3" creationId="{8053648E-776D-4957-9308-3D79E53CA229}"/>
          </ac:spMkLst>
        </pc:spChg>
      </pc:sldChg>
      <pc:sldChg chg="modSp mod">
        <pc:chgData name="Manoj Babu" userId="a055836f-301f-43ef-b6f7-aea5ceb8069f" providerId="ADAL" clId="{37ACF274-4057-4658-8E34-D5192BA4FE6C}" dt="2021-09-12T15:34:38.555" v="20734" actId="5793"/>
        <pc:sldMkLst>
          <pc:docMk/>
          <pc:sldMk cId="3334964841" sldId="315"/>
        </pc:sldMkLst>
        <pc:spChg chg="mod">
          <ac:chgData name="Manoj Babu" userId="a055836f-301f-43ef-b6f7-aea5ceb8069f" providerId="ADAL" clId="{37ACF274-4057-4658-8E34-D5192BA4FE6C}" dt="2021-09-12T15:34:38.555" v="20734" actId="5793"/>
          <ac:spMkLst>
            <pc:docMk/>
            <pc:sldMk cId="3334964841" sldId="315"/>
            <ac:spMk id="3" creationId="{8B7AF631-BFE6-4B07-91D8-48C646E4F02C}"/>
          </ac:spMkLst>
        </pc:spChg>
      </pc:sldChg>
      <pc:sldChg chg="modSp mod">
        <pc:chgData name="Manoj Babu" userId="a055836f-301f-43ef-b6f7-aea5ceb8069f" providerId="ADAL" clId="{37ACF274-4057-4658-8E34-D5192BA4FE6C}" dt="2021-09-12T15:41:39.235" v="21264" actId="404"/>
        <pc:sldMkLst>
          <pc:docMk/>
          <pc:sldMk cId="339397557" sldId="319"/>
        </pc:sldMkLst>
        <pc:spChg chg="mod">
          <ac:chgData name="Manoj Babu" userId="a055836f-301f-43ef-b6f7-aea5ceb8069f" providerId="ADAL" clId="{37ACF274-4057-4658-8E34-D5192BA4FE6C}" dt="2021-09-12T15:41:39.235" v="21264" actId="404"/>
          <ac:spMkLst>
            <pc:docMk/>
            <pc:sldMk cId="339397557" sldId="319"/>
            <ac:spMk id="3" creationId="{78D74935-4997-4BA6-8783-317FD1CA80D1}"/>
          </ac:spMkLst>
        </pc:spChg>
      </pc:sldChg>
      <pc:sldChg chg="modSp mod modAnim">
        <pc:chgData name="Manoj Babu" userId="a055836f-301f-43ef-b6f7-aea5ceb8069f" providerId="ADAL" clId="{37ACF274-4057-4658-8E34-D5192BA4FE6C}" dt="2021-09-12T15:34:52.508" v="20739"/>
        <pc:sldMkLst>
          <pc:docMk/>
          <pc:sldMk cId="1016477806" sldId="324"/>
        </pc:sldMkLst>
        <pc:spChg chg="mod">
          <ac:chgData name="Manoj Babu" userId="a055836f-301f-43ef-b6f7-aea5ceb8069f" providerId="ADAL" clId="{37ACF274-4057-4658-8E34-D5192BA4FE6C}" dt="2021-09-12T15:34:48.996" v="20738" actId="20577"/>
          <ac:spMkLst>
            <pc:docMk/>
            <pc:sldMk cId="1016477806" sldId="324"/>
            <ac:spMk id="3" creationId="{175B77A7-7ACA-4BB5-82D5-9D1E9D686096}"/>
          </ac:spMkLst>
        </pc:spChg>
      </pc:sldChg>
      <pc:sldChg chg="modSp add del mod">
        <pc:chgData name="Manoj Babu" userId="a055836f-301f-43ef-b6f7-aea5ceb8069f" providerId="ADAL" clId="{37ACF274-4057-4658-8E34-D5192BA4FE6C}" dt="2021-09-12T14:21:52.703" v="75" actId="47"/>
        <pc:sldMkLst>
          <pc:docMk/>
          <pc:sldMk cId="1353247119" sldId="358"/>
        </pc:sldMkLst>
        <pc:spChg chg="mod">
          <ac:chgData name="Manoj Babu" userId="a055836f-301f-43ef-b6f7-aea5ceb8069f" providerId="ADAL" clId="{37ACF274-4057-4658-8E34-D5192BA4FE6C}" dt="2021-09-12T14:18:49.966" v="67" actId="21"/>
          <ac:spMkLst>
            <pc:docMk/>
            <pc:sldMk cId="1353247119" sldId="358"/>
            <ac:spMk id="3" creationId="{00000000-0000-0000-0000-000000000000}"/>
          </ac:spMkLst>
        </pc:spChg>
      </pc:sldChg>
      <pc:sldChg chg="modSp mod">
        <pc:chgData name="Manoj Babu" userId="a055836f-301f-43ef-b6f7-aea5ceb8069f" providerId="ADAL" clId="{37ACF274-4057-4658-8E34-D5192BA4FE6C}" dt="2021-09-12T15:39:28.272" v="21003" actId="27636"/>
        <pc:sldMkLst>
          <pc:docMk/>
          <pc:sldMk cId="1008333513" sldId="408"/>
        </pc:sldMkLst>
        <pc:spChg chg="mod">
          <ac:chgData name="Manoj Babu" userId="a055836f-301f-43ef-b6f7-aea5ceb8069f" providerId="ADAL" clId="{37ACF274-4057-4658-8E34-D5192BA4FE6C}" dt="2021-09-12T15:39:28.272" v="21003" actId="27636"/>
          <ac:spMkLst>
            <pc:docMk/>
            <pc:sldMk cId="1008333513" sldId="408"/>
            <ac:spMk id="20" creationId="{2EB94F40-EE38-407C-A09A-3857895CF5B2}"/>
          </ac:spMkLst>
        </pc:spChg>
      </pc:sldChg>
      <pc:sldChg chg="delSp mod delAnim">
        <pc:chgData name="Manoj Babu" userId="a055836f-301f-43ef-b6f7-aea5ceb8069f" providerId="ADAL" clId="{37ACF274-4057-4658-8E34-D5192BA4FE6C}" dt="2021-09-12T15:52:07.340" v="22035" actId="478"/>
        <pc:sldMkLst>
          <pc:docMk/>
          <pc:sldMk cId="2581225773" sldId="412"/>
        </pc:sldMkLst>
        <pc:spChg chg="del">
          <ac:chgData name="Manoj Babu" userId="a055836f-301f-43ef-b6f7-aea5ceb8069f" providerId="ADAL" clId="{37ACF274-4057-4658-8E34-D5192BA4FE6C}" dt="2021-09-12T15:52:07.340" v="22035" actId="478"/>
          <ac:spMkLst>
            <pc:docMk/>
            <pc:sldMk cId="2581225773" sldId="412"/>
            <ac:spMk id="6" creationId="{2FEF806C-4748-4182-A1AB-6DF4006D69A4}"/>
          </ac:spMkLst>
        </pc:spChg>
      </pc:sldChg>
      <pc:sldChg chg="modSp mod">
        <pc:chgData name="Manoj Babu" userId="a055836f-301f-43ef-b6f7-aea5ceb8069f" providerId="ADAL" clId="{37ACF274-4057-4658-8E34-D5192BA4FE6C}" dt="2021-09-12T15:47:33.319" v="21783" actId="1076"/>
        <pc:sldMkLst>
          <pc:docMk/>
          <pc:sldMk cId="216348430" sldId="459"/>
        </pc:sldMkLst>
        <pc:spChg chg="mod">
          <ac:chgData name="Manoj Babu" userId="a055836f-301f-43ef-b6f7-aea5ceb8069f" providerId="ADAL" clId="{37ACF274-4057-4658-8E34-D5192BA4FE6C}" dt="2021-09-12T15:47:33.319" v="21783" actId="1076"/>
          <ac:spMkLst>
            <pc:docMk/>
            <pc:sldMk cId="216348430" sldId="459"/>
            <ac:spMk id="9" creationId="{2E166FE4-0FCC-4654-AF1E-E3BC6FD36B19}"/>
          </ac:spMkLst>
        </pc:spChg>
      </pc:sldChg>
      <pc:sldChg chg="modSp mod ord">
        <pc:chgData name="Manoj Babu" userId="a055836f-301f-43ef-b6f7-aea5ceb8069f" providerId="ADAL" clId="{37ACF274-4057-4658-8E34-D5192BA4FE6C}" dt="2021-09-12T15:48:05.643" v="21799"/>
        <pc:sldMkLst>
          <pc:docMk/>
          <pc:sldMk cId="2004727577" sldId="460"/>
        </pc:sldMkLst>
        <pc:spChg chg="mod">
          <ac:chgData name="Manoj Babu" userId="a055836f-301f-43ef-b6f7-aea5ceb8069f" providerId="ADAL" clId="{37ACF274-4057-4658-8E34-D5192BA4FE6C}" dt="2021-09-12T15:47:58.836" v="21797" actId="20577"/>
          <ac:spMkLst>
            <pc:docMk/>
            <pc:sldMk cId="2004727577" sldId="460"/>
            <ac:spMk id="2" creationId="{54DC3E3A-7868-4CF7-A982-097AB8EE5582}"/>
          </ac:spMkLst>
        </pc:spChg>
      </pc:sldChg>
      <pc:sldChg chg="addSp delSp modSp new mod ord modClrScheme chgLayout">
        <pc:chgData name="Manoj Babu" userId="a055836f-301f-43ef-b6f7-aea5ceb8069f" providerId="ADAL" clId="{37ACF274-4057-4658-8E34-D5192BA4FE6C}" dt="2021-09-09T16:58:42.568" v="42"/>
        <pc:sldMkLst>
          <pc:docMk/>
          <pc:sldMk cId="983701030" sldId="461"/>
        </pc:sldMkLst>
        <pc:spChg chg="del">
          <ac:chgData name="Manoj Babu" userId="a055836f-301f-43ef-b6f7-aea5ceb8069f" providerId="ADAL" clId="{37ACF274-4057-4658-8E34-D5192BA4FE6C}" dt="2021-09-09T16:55:12.110" v="16" actId="700"/>
          <ac:spMkLst>
            <pc:docMk/>
            <pc:sldMk cId="983701030" sldId="461"/>
            <ac:spMk id="2" creationId="{0EBC946B-989D-41F1-9023-DED506D99668}"/>
          </ac:spMkLst>
        </pc:spChg>
        <pc:spChg chg="del mod ord">
          <ac:chgData name="Manoj Babu" userId="a055836f-301f-43ef-b6f7-aea5ceb8069f" providerId="ADAL" clId="{37ACF274-4057-4658-8E34-D5192BA4FE6C}" dt="2021-09-09T16:55:12.110" v="16" actId="700"/>
          <ac:spMkLst>
            <pc:docMk/>
            <pc:sldMk cId="983701030" sldId="461"/>
            <ac:spMk id="3" creationId="{BCA517E9-CAB0-4FA8-BBD6-E0A0AD4EB8E4}"/>
          </ac:spMkLst>
        </pc:spChg>
        <pc:spChg chg="add del mod ord">
          <ac:chgData name="Manoj Babu" userId="a055836f-301f-43ef-b6f7-aea5ceb8069f" providerId="ADAL" clId="{37ACF274-4057-4658-8E34-D5192BA4FE6C}" dt="2021-09-09T16:55:16.127" v="17" actId="478"/>
          <ac:spMkLst>
            <pc:docMk/>
            <pc:sldMk cId="983701030" sldId="461"/>
            <ac:spMk id="7" creationId="{7F12712A-D993-459C-A900-D8F15CA1B2A1}"/>
          </ac:spMkLst>
        </pc:spChg>
        <pc:spChg chg="add mod">
          <ac:chgData name="Manoj Babu" userId="a055836f-301f-43ef-b6f7-aea5ceb8069f" providerId="ADAL" clId="{37ACF274-4057-4658-8E34-D5192BA4FE6C}" dt="2021-09-09T16:57:14.090" v="22" actId="404"/>
          <ac:spMkLst>
            <pc:docMk/>
            <pc:sldMk cId="983701030" sldId="461"/>
            <ac:spMk id="9" creationId="{ED291D26-72F6-4A0F-8BE4-EFE650581580}"/>
          </ac:spMkLst>
        </pc:spChg>
        <pc:spChg chg="add mod">
          <ac:chgData name="Manoj Babu" userId="a055836f-301f-43ef-b6f7-aea5ceb8069f" providerId="ADAL" clId="{37ACF274-4057-4658-8E34-D5192BA4FE6C}" dt="2021-09-09T16:57:58.984" v="40" actId="1076"/>
          <ac:spMkLst>
            <pc:docMk/>
            <pc:sldMk cId="983701030" sldId="461"/>
            <ac:spMk id="10" creationId="{ED784E82-7C24-4BC6-B305-71DE8DF7CDA7}"/>
          </ac:spMkLst>
        </pc:spChg>
        <pc:grpChg chg="add mod">
          <ac:chgData name="Manoj Babu" userId="a055836f-301f-43ef-b6f7-aea5ceb8069f" providerId="ADAL" clId="{37ACF274-4057-4658-8E34-D5192BA4FE6C}" dt="2021-09-09T16:57:53.520" v="39" actId="1076"/>
          <ac:grpSpMkLst>
            <pc:docMk/>
            <pc:sldMk cId="983701030" sldId="461"/>
            <ac:grpSpMk id="6" creationId="{CC3400C9-DE75-4C67-A7A1-4813DA110F01}"/>
          </ac:grpSpMkLst>
        </pc:grpChg>
        <pc:picChg chg="add mod">
          <ac:chgData name="Manoj Babu" userId="a055836f-301f-43ef-b6f7-aea5ceb8069f" providerId="ADAL" clId="{37ACF274-4057-4658-8E34-D5192BA4FE6C}" dt="2021-09-09T16:57:53.520" v="39" actId="1076"/>
          <ac:picMkLst>
            <pc:docMk/>
            <pc:sldMk cId="983701030" sldId="461"/>
            <ac:picMk id="4" creationId="{121FCCF1-1D33-43E0-ABCC-2DF0081BB344}"/>
          </ac:picMkLst>
        </pc:picChg>
        <pc:picChg chg="add mod">
          <ac:chgData name="Manoj Babu" userId="a055836f-301f-43ef-b6f7-aea5ceb8069f" providerId="ADAL" clId="{37ACF274-4057-4658-8E34-D5192BA4FE6C}" dt="2021-09-09T16:57:53.520" v="39" actId="1076"/>
          <ac:picMkLst>
            <pc:docMk/>
            <pc:sldMk cId="983701030" sldId="461"/>
            <ac:picMk id="5" creationId="{7976FF08-61C8-4AE0-A55D-348998E5F7E2}"/>
          </ac:picMkLst>
        </pc:picChg>
      </pc:sldChg>
      <pc:sldChg chg="addSp delSp modSp add mod ord">
        <pc:chgData name="Manoj Babu" userId="a055836f-301f-43ef-b6f7-aea5ceb8069f" providerId="ADAL" clId="{37ACF274-4057-4658-8E34-D5192BA4FE6C}" dt="2021-09-09T16:59:29.358" v="57"/>
        <pc:sldMkLst>
          <pc:docMk/>
          <pc:sldMk cId="234749245" sldId="462"/>
        </pc:sldMkLst>
        <pc:spChg chg="mod">
          <ac:chgData name="Manoj Babu" userId="a055836f-301f-43ef-b6f7-aea5ceb8069f" providerId="ADAL" clId="{37ACF274-4057-4658-8E34-D5192BA4FE6C}" dt="2021-09-09T16:59:29.358" v="57"/>
          <ac:spMkLst>
            <pc:docMk/>
            <pc:sldMk cId="234749245" sldId="462"/>
            <ac:spMk id="9" creationId="{ED291D26-72F6-4A0F-8BE4-EFE650581580}"/>
          </ac:spMkLst>
        </pc:spChg>
        <pc:spChg chg="mod">
          <ac:chgData name="Manoj Babu" userId="a055836f-301f-43ef-b6f7-aea5ceb8069f" providerId="ADAL" clId="{37ACF274-4057-4658-8E34-D5192BA4FE6C}" dt="2021-09-09T16:59:21.538" v="56" actId="1076"/>
          <ac:spMkLst>
            <pc:docMk/>
            <pc:sldMk cId="234749245" sldId="462"/>
            <ac:spMk id="10" creationId="{ED784E82-7C24-4BC6-B305-71DE8DF7CDA7}"/>
          </ac:spMkLst>
        </pc:spChg>
        <pc:grpChg chg="del">
          <ac:chgData name="Manoj Babu" userId="a055836f-301f-43ef-b6f7-aea5ceb8069f" providerId="ADAL" clId="{37ACF274-4057-4658-8E34-D5192BA4FE6C}" dt="2021-09-09T16:59:02.201" v="49" actId="478"/>
          <ac:grpSpMkLst>
            <pc:docMk/>
            <pc:sldMk cId="234749245" sldId="462"/>
            <ac:grpSpMk id="6" creationId="{CC3400C9-DE75-4C67-A7A1-4813DA110F01}"/>
          </ac:grpSpMkLst>
        </pc:grpChg>
        <pc:picChg chg="add mod">
          <ac:chgData name="Manoj Babu" userId="a055836f-301f-43ef-b6f7-aea5ceb8069f" providerId="ADAL" clId="{37ACF274-4057-4658-8E34-D5192BA4FE6C}" dt="2021-09-09T16:59:15.666" v="55" actId="1076"/>
          <ac:picMkLst>
            <pc:docMk/>
            <pc:sldMk cId="234749245" sldId="462"/>
            <ac:picMk id="3" creationId="{02E615F1-3453-4E2C-B32B-65233EA0BFCF}"/>
          </ac:picMkLst>
        </pc:picChg>
      </pc:sldChg>
      <pc:sldChg chg="modSp new del mod">
        <pc:chgData name="Manoj Babu" userId="a055836f-301f-43ef-b6f7-aea5ceb8069f" providerId="ADAL" clId="{37ACF274-4057-4658-8E34-D5192BA4FE6C}" dt="2021-09-09T16:58:57.724" v="45" actId="47"/>
        <pc:sldMkLst>
          <pc:docMk/>
          <pc:sldMk cId="1638663459" sldId="462"/>
        </pc:sldMkLst>
        <pc:spChg chg="mod">
          <ac:chgData name="Manoj Babu" userId="a055836f-301f-43ef-b6f7-aea5ceb8069f" providerId="ADAL" clId="{37ACF274-4057-4658-8E34-D5192BA4FE6C}" dt="2021-09-09T16:58:51.778" v="44" actId="27636"/>
          <ac:spMkLst>
            <pc:docMk/>
            <pc:sldMk cId="1638663459" sldId="462"/>
            <ac:spMk id="2" creationId="{1857C664-7352-4440-8EB7-17E46053DF5A}"/>
          </ac:spMkLst>
        </pc:spChg>
      </pc:sldChg>
      <pc:sldChg chg="modSp add mod">
        <pc:chgData name="Manoj Babu" userId="a055836f-301f-43ef-b6f7-aea5ceb8069f" providerId="ADAL" clId="{37ACF274-4057-4658-8E34-D5192BA4FE6C}" dt="2021-09-12T14:23:04.709" v="84" actId="114"/>
        <pc:sldMkLst>
          <pc:docMk/>
          <pc:sldMk cId="1909216534" sldId="463"/>
        </pc:sldMkLst>
        <pc:spChg chg="mod">
          <ac:chgData name="Manoj Babu" userId="a055836f-301f-43ef-b6f7-aea5ceb8069f" providerId="ADAL" clId="{37ACF274-4057-4658-8E34-D5192BA4FE6C}" dt="2021-09-12T14:23:04.709" v="84" actId="114"/>
          <ac:spMkLst>
            <pc:docMk/>
            <pc:sldMk cId="1909216534" sldId="463"/>
            <ac:spMk id="3" creationId="{00000000-0000-0000-0000-000000000000}"/>
          </ac:spMkLst>
        </pc:spChg>
      </pc:sldChg>
      <pc:sldChg chg="add del">
        <pc:chgData name="Manoj Babu" userId="a055836f-301f-43ef-b6f7-aea5ceb8069f" providerId="ADAL" clId="{37ACF274-4057-4658-8E34-D5192BA4FE6C}" dt="2021-09-12T14:17:47.723" v="66" actId="47"/>
        <pc:sldMkLst>
          <pc:docMk/>
          <pc:sldMk cId="3813527714" sldId="464"/>
        </pc:sldMkLst>
      </pc:sldChg>
      <pc:sldChg chg="modSp add mod">
        <pc:chgData name="Manoj Babu" userId="a055836f-301f-43ef-b6f7-aea5ceb8069f" providerId="ADAL" clId="{37ACF274-4057-4658-8E34-D5192BA4FE6C}" dt="2021-09-12T14:21:39.127" v="74" actId="15"/>
        <pc:sldMkLst>
          <pc:docMk/>
          <pc:sldMk cId="1518562529" sldId="465"/>
        </pc:sldMkLst>
        <pc:spChg chg="mod">
          <ac:chgData name="Manoj Babu" userId="a055836f-301f-43ef-b6f7-aea5ceb8069f" providerId="ADAL" clId="{37ACF274-4057-4658-8E34-D5192BA4FE6C}" dt="2021-09-12T14:21:39.127" v="74" actId="15"/>
          <ac:spMkLst>
            <pc:docMk/>
            <pc:sldMk cId="1518562529" sldId="465"/>
            <ac:spMk id="3" creationId="{00000000-0000-0000-0000-000000000000}"/>
          </ac:spMkLst>
        </pc:spChg>
      </pc:sldChg>
      <pc:sldChg chg="modSp add mod">
        <pc:chgData name="Manoj Babu" userId="a055836f-301f-43ef-b6f7-aea5ceb8069f" providerId="ADAL" clId="{37ACF274-4057-4658-8E34-D5192BA4FE6C}" dt="2021-09-12T14:23:40.158" v="86" actId="207"/>
        <pc:sldMkLst>
          <pc:docMk/>
          <pc:sldMk cId="2551938800" sldId="466"/>
        </pc:sldMkLst>
        <pc:spChg chg="mod">
          <ac:chgData name="Manoj Babu" userId="a055836f-301f-43ef-b6f7-aea5ceb8069f" providerId="ADAL" clId="{37ACF274-4057-4658-8E34-D5192BA4FE6C}" dt="2021-09-12T14:23:40.158" v="86" actId="207"/>
          <ac:spMkLst>
            <pc:docMk/>
            <pc:sldMk cId="2551938800" sldId="466"/>
            <ac:spMk id="3" creationId="{C059F204-8E5C-40DC-BA69-2804692CFAD3}"/>
          </ac:spMkLst>
        </pc:spChg>
      </pc:sldChg>
      <pc:sldChg chg="addSp delSp modSp new mod delAnim modAnim">
        <pc:chgData name="Manoj Babu" userId="a055836f-301f-43ef-b6f7-aea5ceb8069f" providerId="ADAL" clId="{37ACF274-4057-4658-8E34-D5192BA4FE6C}" dt="2021-09-12T15:53:14.782" v="22068"/>
        <pc:sldMkLst>
          <pc:docMk/>
          <pc:sldMk cId="579614805" sldId="467"/>
        </pc:sldMkLst>
        <pc:spChg chg="del mod">
          <ac:chgData name="Manoj Babu" userId="a055836f-301f-43ef-b6f7-aea5ceb8069f" providerId="ADAL" clId="{37ACF274-4057-4658-8E34-D5192BA4FE6C}" dt="2021-09-12T14:24:43.815" v="91"/>
          <ac:spMkLst>
            <pc:docMk/>
            <pc:sldMk cId="579614805" sldId="467"/>
            <ac:spMk id="2" creationId="{9A82A24A-38A3-4057-B4AE-8D157C40F91E}"/>
          </ac:spMkLst>
        </pc:spChg>
        <pc:spChg chg="del mod modVis">
          <ac:chgData name="Manoj Babu" userId="a055836f-301f-43ef-b6f7-aea5ceb8069f" providerId="ADAL" clId="{37ACF274-4057-4658-8E34-D5192BA4FE6C}" dt="2021-09-12T14:24:43.815" v="91"/>
          <ac:spMkLst>
            <pc:docMk/>
            <pc:sldMk cId="579614805" sldId="467"/>
            <ac:spMk id="3" creationId="{CA5449EC-E8CD-4333-B14D-19D9C585517F}"/>
          </ac:spMkLst>
        </pc:spChg>
        <pc:spChg chg="add mod">
          <ac:chgData name="Manoj Babu" userId="a055836f-301f-43ef-b6f7-aea5ceb8069f" providerId="ADAL" clId="{37ACF274-4057-4658-8E34-D5192BA4FE6C}" dt="2021-09-12T14:24:55.227" v="189" actId="404"/>
          <ac:spMkLst>
            <pc:docMk/>
            <pc:sldMk cId="579614805" sldId="467"/>
            <ac:spMk id="4" creationId="{E5336651-E8EF-46BF-A262-D33EA33A4010}"/>
          </ac:spMkLst>
        </pc:spChg>
        <pc:spChg chg="add mod modVis">
          <ac:chgData name="Manoj Babu" userId="a055836f-301f-43ef-b6f7-aea5ceb8069f" providerId="ADAL" clId="{37ACF274-4057-4658-8E34-D5192BA4FE6C}" dt="2021-09-12T15:25:15.681" v="17925"/>
          <ac:spMkLst>
            <pc:docMk/>
            <pc:sldMk cId="579614805" sldId="467"/>
            <ac:spMk id="5" creationId="{B10E7EFE-7F4E-416C-9DE6-1A246BF39966}"/>
          </ac:spMkLst>
        </pc:spChg>
        <pc:spChg chg="add del mod">
          <ac:chgData name="Manoj Babu" userId="a055836f-301f-43ef-b6f7-aea5ceb8069f" providerId="ADAL" clId="{37ACF274-4057-4658-8E34-D5192BA4FE6C}" dt="2021-09-12T14:24:43.947" v="131"/>
          <ac:spMkLst>
            <pc:docMk/>
            <pc:sldMk cId="579614805" sldId="467"/>
            <ac:spMk id="6" creationId="{90600D33-9B55-4391-80E6-AD1BFD53832F}"/>
          </ac:spMkLst>
        </pc:spChg>
        <pc:spChg chg="add del mod">
          <ac:chgData name="Manoj Babu" userId="a055836f-301f-43ef-b6f7-aea5ceb8069f" providerId="ADAL" clId="{37ACF274-4057-4658-8E34-D5192BA4FE6C}" dt="2021-09-12T14:24:43.978" v="154"/>
          <ac:spMkLst>
            <pc:docMk/>
            <pc:sldMk cId="579614805" sldId="467"/>
            <ac:spMk id="7" creationId="{690435BC-396D-4D38-8E31-E4323BABD788}"/>
          </ac:spMkLst>
        </pc:spChg>
        <pc:spChg chg="add del mod">
          <ac:chgData name="Manoj Babu" userId="a055836f-301f-43ef-b6f7-aea5ceb8069f" providerId="ADAL" clId="{37ACF274-4057-4658-8E34-D5192BA4FE6C}" dt="2021-09-12T14:24:43.947" v="133"/>
          <ac:spMkLst>
            <pc:docMk/>
            <pc:sldMk cId="579614805" sldId="467"/>
            <ac:spMk id="8" creationId="{B8B63ECD-ED31-40F7-B02F-82FB4903E0E7}"/>
          </ac:spMkLst>
        </pc:spChg>
        <pc:spChg chg="add mod">
          <ac:chgData name="Manoj Babu" userId="a055836f-301f-43ef-b6f7-aea5ceb8069f" providerId="ADAL" clId="{37ACF274-4057-4658-8E34-D5192BA4FE6C}" dt="2021-09-12T14:24:52.283" v="186" actId="1076"/>
          <ac:spMkLst>
            <pc:docMk/>
            <pc:sldMk cId="579614805" sldId="467"/>
            <ac:spMk id="9" creationId="{959EEBF8-C08D-4C8B-A4CC-2E3D807E5F05}"/>
          </ac:spMkLst>
        </pc:spChg>
        <pc:spChg chg="add mod modVis">
          <ac:chgData name="Manoj Babu" userId="a055836f-301f-43ef-b6f7-aea5ceb8069f" providerId="ADAL" clId="{37ACF274-4057-4658-8E34-D5192BA4FE6C}" dt="2021-09-12T15:53:14.782" v="22068"/>
          <ac:spMkLst>
            <pc:docMk/>
            <pc:sldMk cId="579614805" sldId="467"/>
            <ac:spMk id="10" creationId="{60AC154E-F7AC-47A5-9F56-8633925B3DAF}"/>
          </ac:spMkLst>
        </pc:spChg>
        <pc:spChg chg="add mod modVis">
          <ac:chgData name="Manoj Babu" userId="a055836f-301f-43ef-b6f7-aea5ceb8069f" providerId="ADAL" clId="{37ACF274-4057-4658-8E34-D5192BA4FE6C}" dt="2021-09-12T15:53:14.782" v="22066"/>
          <ac:spMkLst>
            <pc:docMk/>
            <pc:sldMk cId="579614805" sldId="467"/>
            <ac:spMk id="11" creationId="{6BEE8B7D-7197-4966-ADAF-2362E853F512}"/>
          </ac:spMkLst>
        </pc:spChg>
        <pc:spChg chg="add del mod">
          <ac:chgData name="Manoj Babu" userId="a055836f-301f-43ef-b6f7-aea5ceb8069f" providerId="ADAL" clId="{37ACF274-4057-4658-8E34-D5192BA4FE6C}" dt="2021-09-12T14:30:46.516" v="13959"/>
          <ac:spMkLst>
            <pc:docMk/>
            <pc:sldMk cId="579614805" sldId="467"/>
            <ac:spMk id="12" creationId="{7554AFB6-F6C0-4AC7-877B-9899D5957492}"/>
          </ac:spMkLst>
        </pc:spChg>
        <pc:spChg chg="add mod">
          <ac:chgData name="Manoj Babu" userId="a055836f-301f-43ef-b6f7-aea5ceb8069f" providerId="ADAL" clId="{37ACF274-4057-4658-8E34-D5192BA4FE6C}" dt="2021-09-12T14:24:44.040" v="175" actId="207"/>
          <ac:spMkLst>
            <pc:docMk/>
            <pc:sldMk cId="579614805" sldId="467"/>
            <ac:spMk id="13" creationId="{AE425CB8-B934-4BA0-BA3E-9807ACCA7A9E}"/>
          </ac:spMkLst>
        </pc:spChg>
        <pc:spChg chg="add mod">
          <ac:chgData name="Manoj Babu" userId="a055836f-301f-43ef-b6f7-aea5ceb8069f" providerId="ADAL" clId="{37ACF274-4057-4658-8E34-D5192BA4FE6C}" dt="2021-09-12T14:24:44.040" v="183" actId="207"/>
          <ac:spMkLst>
            <pc:docMk/>
            <pc:sldMk cId="579614805" sldId="467"/>
            <ac:spMk id="14" creationId="{9B2A5F57-37C5-4C70-B7B9-06C4B6AA77CE}"/>
          </ac:spMkLst>
        </pc:spChg>
        <pc:spChg chg="add del mod">
          <ac:chgData name="Manoj Babu" userId="a055836f-301f-43ef-b6f7-aea5ceb8069f" providerId="ADAL" clId="{37ACF274-4057-4658-8E34-D5192BA4FE6C}" dt="2021-09-12T14:32:02.379" v="17513"/>
          <ac:spMkLst>
            <pc:docMk/>
            <pc:sldMk cId="579614805" sldId="467"/>
            <ac:spMk id="15" creationId="{CBDC85FE-E731-4DAE-A84E-084218DFD6C9}"/>
          </ac:spMkLst>
        </pc:spChg>
        <pc:spChg chg="add del mod">
          <ac:chgData name="Manoj Babu" userId="a055836f-301f-43ef-b6f7-aea5ceb8069f" providerId="ADAL" clId="{37ACF274-4057-4658-8E34-D5192BA4FE6C}" dt="2021-09-12T15:25:15.681" v="17927"/>
          <ac:spMkLst>
            <pc:docMk/>
            <pc:sldMk cId="579614805" sldId="467"/>
            <ac:spMk id="16" creationId="{A9956AAE-9EFE-448E-BD30-2F4BC387DB80}"/>
          </ac:spMkLst>
        </pc:spChg>
        <pc:spChg chg="add mod">
          <ac:chgData name="Manoj Babu" userId="a055836f-301f-43ef-b6f7-aea5ceb8069f" providerId="ADAL" clId="{37ACF274-4057-4658-8E34-D5192BA4FE6C}" dt="2021-09-12T15:25:15.696" v="17933"/>
          <ac:spMkLst>
            <pc:docMk/>
            <pc:sldMk cId="579614805" sldId="467"/>
            <ac:spMk id="17" creationId="{3E7897BA-AEAB-415B-B8F4-A596FF3D7FE9}"/>
          </ac:spMkLst>
        </pc:spChg>
      </pc:sldChg>
      <pc:sldChg chg="addSp delSp modSp new mod delAnim modAnim">
        <pc:chgData name="Manoj Babu" userId="a055836f-301f-43ef-b6f7-aea5ceb8069f" providerId="ADAL" clId="{37ACF274-4057-4658-8E34-D5192BA4FE6C}" dt="2021-09-12T15:53:14.844" v="22196"/>
        <pc:sldMkLst>
          <pc:docMk/>
          <pc:sldMk cId="719236685" sldId="468"/>
        </pc:sldMkLst>
        <pc:spChg chg="del mod">
          <ac:chgData name="Manoj Babu" userId="a055836f-301f-43ef-b6f7-aea5ceb8069f" providerId="ADAL" clId="{37ACF274-4057-4658-8E34-D5192BA4FE6C}" dt="2021-09-12T14:27:35.735" v="209"/>
          <ac:spMkLst>
            <pc:docMk/>
            <pc:sldMk cId="719236685" sldId="468"/>
            <ac:spMk id="2" creationId="{EB3895EA-8BFD-4886-BB12-F5513590FE6F}"/>
          </ac:spMkLst>
        </pc:spChg>
        <pc:spChg chg="del mod modVis">
          <ac:chgData name="Manoj Babu" userId="a055836f-301f-43ef-b6f7-aea5ceb8069f" providerId="ADAL" clId="{37ACF274-4057-4658-8E34-D5192BA4FE6C}" dt="2021-09-12T14:27:35.735" v="209"/>
          <ac:spMkLst>
            <pc:docMk/>
            <pc:sldMk cId="719236685" sldId="468"/>
            <ac:spMk id="3" creationId="{E8041658-3D22-4A78-B359-9DAE357663EC}"/>
          </ac:spMkLst>
        </pc:spChg>
        <pc:spChg chg="add mod">
          <ac:chgData name="Manoj Babu" userId="a055836f-301f-43ef-b6f7-aea5ceb8069f" providerId="ADAL" clId="{37ACF274-4057-4658-8E34-D5192BA4FE6C}" dt="2021-09-12T14:30:15.888" v="12821" actId="20577"/>
          <ac:spMkLst>
            <pc:docMk/>
            <pc:sldMk cId="719236685" sldId="468"/>
            <ac:spMk id="4" creationId="{3B00CC5B-88FA-4CCF-AB8C-9576DB1B5B5E}"/>
          </ac:spMkLst>
        </pc:spChg>
        <pc:spChg chg="add mod modVis">
          <ac:chgData name="Manoj Babu" userId="a055836f-301f-43ef-b6f7-aea5ceb8069f" providerId="ADAL" clId="{37ACF274-4057-4658-8E34-D5192BA4FE6C}" dt="2021-09-12T15:53:14.797" v="22080"/>
          <ac:spMkLst>
            <pc:docMk/>
            <pc:sldMk cId="719236685" sldId="468"/>
            <ac:spMk id="5" creationId="{4B7CE469-D2FA-455A-AE2B-E071EDBE3B95}"/>
          </ac:spMkLst>
        </pc:spChg>
        <pc:spChg chg="add del mod modVis">
          <ac:chgData name="Manoj Babu" userId="a055836f-301f-43ef-b6f7-aea5ceb8069f" providerId="ADAL" clId="{37ACF274-4057-4658-8E34-D5192BA4FE6C}" dt="2021-09-12T14:27:37.478" v="3093"/>
          <ac:spMkLst>
            <pc:docMk/>
            <pc:sldMk cId="719236685" sldId="468"/>
            <ac:spMk id="6" creationId="{A3A87ECA-8695-4714-9658-E54AFE52B9AF}"/>
          </ac:spMkLst>
        </pc:spChg>
        <pc:spChg chg="add del mod">
          <ac:chgData name="Manoj Babu" userId="a055836f-301f-43ef-b6f7-aea5ceb8069f" providerId="ADAL" clId="{37ACF274-4057-4658-8E34-D5192BA4FE6C}" dt="2021-09-12T14:27:37.478" v="3095"/>
          <ac:spMkLst>
            <pc:docMk/>
            <pc:sldMk cId="719236685" sldId="468"/>
            <ac:spMk id="7" creationId="{6E4112F0-A408-43FD-879B-B2A863E8A502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8" creationId="{27698049-B31C-4B84-91E4-DE63D286F354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9" creationId="{1D90003A-6594-4EE1-A3B8-D4E76E821E57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10" creationId="{DAE74C41-6ECB-42FE-AD1D-652073B2DFBE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11" creationId="{E92F41F4-4D68-4F33-9968-C15C5C2518C0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12" creationId="{9D73D42C-2133-4355-961A-378F9156E391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13" creationId="{F3D00339-77F4-4E1A-BC32-1A746CD7E929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14" creationId="{9219CFFA-0A10-40AA-A264-B2FA8D172CCC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15" creationId="{F6952807-B56A-4E1A-B916-7F041AF2979F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16" creationId="{57A9A946-D0ED-40B9-B5C2-6FCDC2CAD902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17" creationId="{7882843B-FC99-493C-BE15-AD0A5E437B54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18" creationId="{3F8E6045-81A4-46EF-9C40-E25AE7FDF7DE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19" creationId="{EB0065B5-DE12-42DC-8F68-13C90D090D41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20" creationId="{213135EB-92FA-4354-A436-DF953F20CB7B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21" creationId="{DE95E034-76B2-433E-8D78-1FC01A656DCD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22" creationId="{6E3AFC0B-BBC1-48CF-B422-0450407BC8D8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23" creationId="{F15D9CA8-2954-4FAA-A439-7B146100B328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24" creationId="{48106E28-C57A-4D6D-8440-575C15080944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25" creationId="{F1AC7FDE-152F-4072-BF36-1062D727D457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26" creationId="{3F2211A3-1FBF-4DF0-A978-12907E9ADDB1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27" creationId="{41BC1F16-0325-4CC6-A88B-B5010EFC874B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28" creationId="{FD6C8D69-2745-4A4A-8889-EF0C2C3CE02D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29" creationId="{6B596B3C-EE5F-40D4-8841-0BC3FCA5DAAC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30" creationId="{9146E8BE-6F48-4F73-A086-29C44D123220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31" creationId="{E2C77A81-F0AF-4951-9F0A-B305FC40A487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32" creationId="{F32C2BFB-352C-459D-B9AF-12ABBF9E24CA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33" creationId="{51B8AD9C-0AB8-46E3-A084-F51615183A46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34" creationId="{20128E6B-8070-4288-B73C-A8875F3BF962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35" creationId="{31C1AF7B-92E4-4443-BD5A-2F3C1A8ADCF1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36" creationId="{2559D025-7A8B-41AD-B41E-38526C3C30D8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37" creationId="{DC4C61A9-AE2C-4E29-9228-AF261160249E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38" creationId="{657F8533-C427-4238-AB1B-F6BE07DEF729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39" creationId="{EEE1CB3F-B2B0-44D9-B237-B51580EBE96C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40" creationId="{85F0B418-939F-4A11-BB36-0E8DD72A60E6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41" creationId="{9C028F02-76F8-45A2-8692-9E23AA8FDDC4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42" creationId="{1A5A1882-902E-488B-807D-885D5E27D23E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43" creationId="{46E1A8ED-1C3B-4C66-B64D-9253A9431ED5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44" creationId="{7541D817-8847-4672-9DCD-349B9218E842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45" creationId="{4316AD40-9D2C-49A4-8E34-83C6005E1209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46" creationId="{850A7912-F54A-4656-BC1E-5679A7AEA16A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47" creationId="{7CA158C1-4B89-468C-BAC4-991494B05927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48" creationId="{A48A1D0F-1847-49AD-9436-365FF996A1EA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49" creationId="{548A346D-54DD-41DD-ACCA-A6895C6B568A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50" creationId="{68D311E0-60A6-441E-885D-B2E99351502A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51" creationId="{BB800058-EB0D-46E6-B622-21BDA99C4B95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52" creationId="{175EF48A-68B7-43FD-B8AB-1C79AC8F90C6}"/>
          </ac:spMkLst>
        </pc:spChg>
        <pc:spChg chg="add mod topLvl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53" creationId="{5E020977-E637-44EA-BE7B-3E81536561C7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54" creationId="{D386DC98-291E-4850-BF01-8FABB2069A78}"/>
          </ac:spMkLst>
        </pc:spChg>
        <pc:spChg chg="add mod topLvl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55" creationId="{4B7B2ABD-D341-430B-AFD1-FA2983B8DDFB}"/>
          </ac:spMkLst>
        </pc:spChg>
        <pc:spChg chg="add del mod topLvl modVis">
          <ac:chgData name="Manoj Babu" userId="a055836f-301f-43ef-b6f7-aea5ceb8069f" providerId="ADAL" clId="{37ACF274-4057-4658-8E34-D5192BA4FE6C}" dt="2021-09-12T14:27:37.401" v="3070"/>
          <ac:spMkLst>
            <pc:docMk/>
            <pc:sldMk cId="719236685" sldId="468"/>
            <ac:spMk id="56" creationId="{D898EF54-AC1E-4E7E-BEBB-2813AE8E906D}"/>
          </ac:spMkLst>
        </pc:spChg>
        <pc:spChg chg="add del mod modVis">
          <ac:chgData name="Manoj Babu" userId="a055836f-301f-43ef-b6f7-aea5ceb8069f" providerId="ADAL" clId="{37ACF274-4057-4658-8E34-D5192BA4FE6C}" dt="2021-09-12T14:27:37.494" v="3097"/>
          <ac:spMkLst>
            <pc:docMk/>
            <pc:sldMk cId="719236685" sldId="468"/>
            <ac:spMk id="58" creationId="{0DADFA32-7282-420B-8A50-E4E3448629A6}"/>
          </ac:spMkLst>
        </pc:spChg>
        <pc:spChg chg="add del mod">
          <ac:chgData name="Manoj Babu" userId="a055836f-301f-43ef-b6f7-aea5ceb8069f" providerId="ADAL" clId="{37ACF274-4057-4658-8E34-D5192BA4FE6C}" dt="2021-09-12T14:27:37.494" v="3101"/>
          <ac:spMkLst>
            <pc:docMk/>
            <pc:sldMk cId="719236685" sldId="468"/>
            <ac:spMk id="59" creationId="{BA9E1EC8-3EFC-4532-884D-E98968DF448B}"/>
          </ac:spMkLst>
        </pc:spChg>
        <pc:spChg chg="add del mod">
          <ac:chgData name="Manoj Babu" userId="a055836f-301f-43ef-b6f7-aea5ceb8069f" providerId="ADAL" clId="{37ACF274-4057-4658-8E34-D5192BA4FE6C}" dt="2021-09-12T14:27:58.979" v="6133" actId="478"/>
          <ac:spMkLst>
            <pc:docMk/>
            <pc:sldMk cId="719236685" sldId="468"/>
            <ac:spMk id="60" creationId="{AAC36DFC-31DD-4AB9-8FA5-648866BEF2F6}"/>
          </ac:spMkLst>
        </pc:spChg>
        <pc:spChg chg="add mod modVis">
          <ac:chgData name="Manoj Babu" userId="a055836f-301f-43ef-b6f7-aea5ceb8069f" providerId="ADAL" clId="{37ACF274-4057-4658-8E34-D5192BA4FE6C}" dt="2021-09-12T14:27:37.463" v="3076"/>
          <ac:spMkLst>
            <pc:docMk/>
            <pc:sldMk cId="719236685" sldId="468"/>
            <ac:spMk id="61" creationId="{AD750EEB-E577-4463-A66C-B859BD9D355B}"/>
          </ac:spMkLst>
        </pc:spChg>
        <pc:spChg chg="add del mod">
          <ac:chgData name="Manoj Babu" userId="a055836f-301f-43ef-b6f7-aea5ceb8069f" providerId="ADAL" clId="{37ACF274-4057-4658-8E34-D5192BA4FE6C}" dt="2021-09-12T14:28:45.940" v="8323" actId="478"/>
          <ac:spMkLst>
            <pc:docMk/>
            <pc:sldMk cId="719236685" sldId="468"/>
            <ac:spMk id="63" creationId="{CA9A47F4-FC21-4D3B-95D3-C7C8C53463AA}"/>
          </ac:spMkLst>
        </pc:spChg>
        <pc:spChg chg="add mod modVis">
          <ac:chgData name="Manoj Babu" userId="a055836f-301f-43ef-b6f7-aea5ceb8069f" providerId="ADAL" clId="{37ACF274-4057-4658-8E34-D5192BA4FE6C}" dt="2021-09-12T15:53:14.782" v="22070"/>
          <ac:spMkLst>
            <pc:docMk/>
            <pc:sldMk cId="719236685" sldId="468"/>
            <ac:spMk id="64" creationId="{BE15541B-4B57-4C9D-B9D5-39AE8AB264B2}"/>
          </ac:spMkLst>
        </pc:spChg>
        <pc:spChg chg="add mod modVis">
          <ac:chgData name="Manoj Babu" userId="a055836f-301f-43ef-b6f7-aea5ceb8069f" providerId="ADAL" clId="{37ACF274-4057-4658-8E34-D5192BA4FE6C}" dt="2021-09-12T14:30:36.461" v="13946" actId="1076"/>
          <ac:spMkLst>
            <pc:docMk/>
            <pc:sldMk cId="719236685" sldId="468"/>
            <ac:spMk id="65" creationId="{78F68C4D-B826-4F3B-9438-10700AD07387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66" creationId="{61FE5B81-F36F-4027-B9B0-F7936707042B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67" creationId="{33C63B5F-4A30-4901-A308-BD1DED4C606C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68" creationId="{E62099AD-0C16-4958-826B-3EA06844F1C5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69" creationId="{9FD8E8ED-6D7E-4B1F-8B75-037157EC5F13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70" creationId="{273FC4AD-2DCC-495C-ACF5-A1E29425A1D5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71" creationId="{C9DBC9C5-B8F5-40F5-8EBE-4C11460F25A7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72" creationId="{0B9C3E37-37FA-4988-9002-7D5628C141A6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73" creationId="{4E69BAB7-506E-4DBF-B122-76DCA2179168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74" creationId="{C1FA4C02-3537-41FA-BC27-45696E11E8E9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75" creationId="{9477D574-CC39-4307-958E-A9D9B8F146FC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76" creationId="{75884F58-A5B8-41BE-A927-039808923D7C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77" creationId="{86E39142-F3C8-4C82-9238-E5AFB9677A2C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78" creationId="{4C97C6CD-2EB0-4C05-9836-4BF860E54863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79" creationId="{5CBC98A7-1E9E-4D87-82CE-5134BC7D3BBD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80" creationId="{CA5E6D9F-2AC4-47F0-91D6-9EC37FA3069F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81" creationId="{0A518C89-0D72-466D-B007-F572B82034C2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82" creationId="{89C434C4-F9D5-4A10-80F7-9A7D5A92C54B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83" creationId="{669F63D9-B968-47CD-8E70-5DAC9B1456B3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84" creationId="{8C46ACE2-4FB8-40CA-84C5-D83F7E40EC4F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85" creationId="{F2F96B58-9E6B-49AF-9966-15E8D408DBAC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86" creationId="{3C0EDF27-08EB-4E41-9FDA-6D1DBF403D8E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87" creationId="{6642C073-7C24-4425-A22E-58322B81AE75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88" creationId="{DDC0DA22-F18E-4589-8B38-B02CA5E9E080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89" creationId="{95BAD3CE-1B8B-47DD-802F-E94DD8824F51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90" creationId="{0B53B54E-1F73-412C-89A3-BB5054A43862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91" creationId="{2BBF291B-592E-4FAC-8C7E-7AF71A7FB524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92" creationId="{0D9A6F0C-E1E5-47C0-9AD0-1A442EEC5F83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93" creationId="{99B2DD62-B09D-486D-860D-72E9943EDDB6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94" creationId="{59EE40F1-FCD2-40BA-B058-768E51C874A6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95" creationId="{CB1BF84B-14DD-4AA0-9DAD-19A099FB1571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96" creationId="{77086D27-60AA-4849-930A-A23904734615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97" creationId="{AE0CEFC2-CEEE-43CA-B8E0-02B928B4E2FF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98" creationId="{C8B4CC07-FC27-4CF2-8AE9-C2F3F3082661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99" creationId="{DD87EDAF-C821-493C-9E3E-4F7A44750B1D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00" creationId="{DED89EB0-705B-403A-827D-E39293674CFC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01" creationId="{2285EFCD-EFD5-441E-AEC3-3E97781BE01D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02" creationId="{F082F533-4D4B-45E9-B038-76B9842B9C3C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03" creationId="{768171D1-B324-4C34-9121-D9530FEAA738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04" creationId="{2868569F-2CCD-42C0-8534-C576D810348E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05" creationId="{1125130D-99DA-4C9F-A3BA-BCAE32EE3001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06" creationId="{C0D96C14-F368-41C4-8644-2683D7AC3D73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07" creationId="{0215ED59-ECEC-4C24-A9C4-1C18BCC39569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08" creationId="{7099F837-CDC6-4301-8502-93865C454CFA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09" creationId="{D9AA6EF6-1D14-4EEA-93C1-FE06FF6AB16F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10" creationId="{12F5CC17-FC4C-4C08-953F-E02ECA6C5BF0}"/>
          </ac:spMkLst>
        </pc:spChg>
        <pc:spChg chg="add mod topLvl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11" creationId="{9D01954C-C455-4345-A3BF-3C0D15ECA2A3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12" creationId="{D4E02633-4AE7-426B-974D-B97CDC2EBEA9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13" creationId="{7EB6DAA1-4368-4DDF-A839-CF8CEE9FFCE9}"/>
          </ac:spMkLst>
        </pc:spChg>
        <pc:spChg chg="add del mod topLvl modVis">
          <ac:chgData name="Manoj Babu" userId="a055836f-301f-43ef-b6f7-aea5ceb8069f" providerId="ADAL" clId="{37ACF274-4057-4658-8E34-D5192BA4FE6C}" dt="2021-09-12T14:27:39.223" v="6089"/>
          <ac:spMkLst>
            <pc:docMk/>
            <pc:sldMk cId="719236685" sldId="468"/>
            <ac:spMk id="114" creationId="{911D2BED-28A4-4E6A-A4E2-18D48E746938}"/>
          </ac:spMkLst>
        </pc:spChg>
        <pc:spChg chg="add mod modVis">
          <ac:chgData name="Manoj Babu" userId="a055836f-301f-43ef-b6f7-aea5ceb8069f" providerId="ADAL" clId="{37ACF274-4057-4658-8E34-D5192BA4FE6C}" dt="2021-09-12T15:53:14.828" v="22192"/>
          <ac:spMkLst>
            <pc:docMk/>
            <pc:sldMk cId="719236685" sldId="468"/>
            <ac:spMk id="116" creationId="{E066F932-70B5-497A-BC79-11CA7672F146}"/>
          </ac:spMkLst>
        </pc:spChg>
        <pc:spChg chg="add del mod">
          <ac:chgData name="Manoj Babu" userId="a055836f-301f-43ef-b6f7-aea5ceb8069f" providerId="ADAL" clId="{37ACF274-4057-4658-8E34-D5192BA4FE6C}" dt="2021-09-12T14:30:13.723" v="9457"/>
          <ac:spMkLst>
            <pc:docMk/>
            <pc:sldMk cId="719236685" sldId="468"/>
            <ac:spMk id="117" creationId="{1AF424BE-275A-4550-9CD4-9319AA4C5D62}"/>
          </ac:spMkLst>
        </pc:spChg>
        <pc:spChg chg="add del mod">
          <ac:chgData name="Manoj Babu" userId="a055836f-301f-43ef-b6f7-aea5ceb8069f" providerId="ADAL" clId="{37ACF274-4057-4658-8E34-D5192BA4FE6C}" dt="2021-09-12T14:30:13.739" v="9469"/>
          <ac:spMkLst>
            <pc:docMk/>
            <pc:sldMk cId="719236685" sldId="468"/>
            <ac:spMk id="118" creationId="{40214A8E-CE98-4D16-ACF3-44371473FA63}"/>
          </ac:spMkLst>
        </pc:spChg>
        <pc:spChg chg="add del mod">
          <ac:chgData name="Manoj Babu" userId="a055836f-301f-43ef-b6f7-aea5ceb8069f" providerId="ADAL" clId="{37ACF274-4057-4658-8E34-D5192BA4FE6C}" dt="2021-09-12T14:30:13.739" v="9486"/>
          <ac:spMkLst>
            <pc:docMk/>
            <pc:sldMk cId="719236685" sldId="468"/>
            <ac:spMk id="119" creationId="{B3D1A66B-522D-4C02-9593-4FFE84D3982E}"/>
          </ac:spMkLst>
        </pc:spChg>
        <pc:spChg chg="add del mod">
          <ac:chgData name="Manoj Babu" userId="a055836f-301f-43ef-b6f7-aea5ceb8069f" providerId="ADAL" clId="{37ACF274-4057-4658-8E34-D5192BA4FE6C}" dt="2021-09-12T14:30:13.739" v="9493"/>
          <ac:spMkLst>
            <pc:docMk/>
            <pc:sldMk cId="719236685" sldId="468"/>
            <ac:spMk id="120" creationId="{600F0C20-E00B-410B-86D0-3FA2B583E364}"/>
          </ac:spMkLst>
        </pc:spChg>
        <pc:spChg chg="add del mod">
          <ac:chgData name="Manoj Babu" userId="a055836f-301f-43ef-b6f7-aea5ceb8069f" providerId="ADAL" clId="{37ACF274-4057-4658-8E34-D5192BA4FE6C}" dt="2021-09-12T14:30:13.755" v="9515"/>
          <ac:spMkLst>
            <pc:docMk/>
            <pc:sldMk cId="719236685" sldId="468"/>
            <ac:spMk id="121" creationId="{65649BAE-0056-4030-BBFB-B9D738ACE1D9}"/>
          </ac:spMkLst>
        </pc:spChg>
        <pc:spChg chg="add del mod topLvl modVis">
          <ac:chgData name="Manoj Babu" userId="a055836f-301f-43ef-b6f7-aea5ceb8069f" providerId="ADAL" clId="{37ACF274-4057-4658-8E34-D5192BA4FE6C}" dt="2021-09-12T14:28:41.841" v="7217"/>
          <ac:spMkLst>
            <pc:docMk/>
            <pc:sldMk cId="719236685" sldId="468"/>
            <ac:spMk id="122" creationId="{B2033899-3EBB-43F7-8C3D-061190C1D045}"/>
          </ac:spMkLst>
        </pc:spChg>
        <pc:spChg chg="add mod">
          <ac:chgData name="Manoj Babu" userId="a055836f-301f-43ef-b6f7-aea5ceb8069f" providerId="ADAL" clId="{37ACF274-4057-4658-8E34-D5192BA4FE6C}" dt="2021-09-12T14:27:39.313" v="6118" actId="207"/>
          <ac:spMkLst>
            <pc:docMk/>
            <pc:sldMk cId="719236685" sldId="468"/>
            <ac:spMk id="124" creationId="{F2BE9CCB-CE30-42A1-B276-EC969A805DE3}"/>
          </ac:spMkLst>
        </pc:spChg>
        <pc:spChg chg="add mod">
          <ac:chgData name="Manoj Babu" userId="a055836f-301f-43ef-b6f7-aea5ceb8069f" providerId="ADAL" clId="{37ACF274-4057-4658-8E34-D5192BA4FE6C}" dt="2021-09-12T14:27:39.313" v="6126" actId="207"/>
          <ac:spMkLst>
            <pc:docMk/>
            <pc:sldMk cId="719236685" sldId="468"/>
            <ac:spMk id="125" creationId="{CC8E3FF4-573B-4706-BF75-F9880CC2ADC6}"/>
          </ac:spMkLst>
        </pc:spChg>
        <pc:spChg chg="add del mod topLvl modVis">
          <ac:chgData name="Manoj Babu" userId="a055836f-301f-43ef-b6f7-aea5ceb8069f" providerId="ADAL" clId="{37ACF274-4057-4658-8E34-D5192BA4FE6C}" dt="2021-09-12T14:28:42.456" v="8301"/>
          <ac:spMkLst>
            <pc:docMk/>
            <pc:sldMk cId="719236685" sldId="468"/>
            <ac:spMk id="126" creationId="{317544A5-E3DC-4CFC-9548-958C835FF639}"/>
          </ac:spMkLst>
        </pc:spChg>
        <pc:spChg chg="add del mod topLvl modVis">
          <ac:chgData name="Manoj Babu" userId="a055836f-301f-43ef-b6f7-aea5ceb8069f" providerId="ADAL" clId="{37ACF274-4057-4658-8E34-D5192BA4FE6C}" dt="2021-09-12T14:29:16.536" v="9405"/>
          <ac:spMkLst>
            <pc:docMk/>
            <pc:sldMk cId="719236685" sldId="468"/>
            <ac:spMk id="128" creationId="{274420F8-25D9-4388-B87A-CB0E34639567}"/>
          </ac:spMkLst>
        </pc:spChg>
        <pc:spChg chg="add del mod topLvl modVis">
          <ac:chgData name="Manoj Babu" userId="a055836f-301f-43ef-b6f7-aea5ceb8069f" providerId="ADAL" clId="{37ACF274-4057-4658-8E34-D5192BA4FE6C}" dt="2021-09-12T14:30:14.308" v="10528"/>
          <ac:spMkLst>
            <pc:docMk/>
            <pc:sldMk cId="719236685" sldId="468"/>
            <ac:spMk id="130" creationId="{CE493C47-5579-482C-8A0A-DB81D4CDA86C}"/>
          </ac:spMkLst>
        </pc:spChg>
        <pc:spChg chg="add mod modVis">
          <ac:chgData name="Manoj Babu" userId="a055836f-301f-43ef-b6f7-aea5ceb8069f" providerId="ADAL" clId="{37ACF274-4057-4658-8E34-D5192BA4FE6C}" dt="2021-09-12T15:53:14.782" v="22072"/>
          <ac:spMkLst>
            <pc:docMk/>
            <pc:sldMk cId="719236685" sldId="468"/>
            <ac:spMk id="132" creationId="{F19F52B7-5B64-4C36-B78C-6D5508AC81CA}"/>
          </ac:spMkLst>
        </pc:spChg>
        <pc:spChg chg="add del mod topLvl modVis">
          <ac:chgData name="Manoj Babu" userId="a055836f-301f-43ef-b6f7-aea5ceb8069f" providerId="ADAL" clId="{37ACF274-4057-4658-8E34-D5192BA4FE6C}" dt="2021-09-12T14:30:15.046" v="11705"/>
          <ac:spMkLst>
            <pc:docMk/>
            <pc:sldMk cId="719236685" sldId="468"/>
            <ac:spMk id="133" creationId="{2B09DA25-1315-48CB-8998-BD1DC63C97BA}"/>
          </ac:spMkLst>
        </pc:spChg>
        <pc:spChg chg="add mod">
          <ac:chgData name="Manoj Babu" userId="a055836f-301f-43ef-b6f7-aea5ceb8069f" providerId="ADAL" clId="{37ACF274-4057-4658-8E34-D5192BA4FE6C}" dt="2021-09-12T15:27:02.666" v="20062"/>
          <ac:spMkLst>
            <pc:docMk/>
            <pc:sldMk cId="719236685" sldId="468"/>
            <ac:spMk id="135" creationId="{5584E74A-5343-4C59-A1E8-1AEC31308647}"/>
          </ac:spMkLst>
        </pc:spChg>
        <pc:spChg chg="add mod">
          <ac:chgData name="Manoj Babu" userId="a055836f-301f-43ef-b6f7-aea5ceb8069f" providerId="ADAL" clId="{37ACF274-4057-4658-8E34-D5192BA4FE6C}" dt="2021-09-12T15:27:02.681" v="20117"/>
          <ac:spMkLst>
            <pc:docMk/>
            <pc:sldMk cId="719236685" sldId="468"/>
            <ac:spMk id="136" creationId="{98ECDBEF-9499-4C18-884D-3CEE5D54771F}"/>
          </ac:spMkLst>
        </pc:spChg>
        <pc:spChg chg="add mod">
          <ac:chgData name="Manoj Babu" userId="a055836f-301f-43ef-b6f7-aea5ceb8069f" providerId="ADAL" clId="{37ACF274-4057-4658-8E34-D5192BA4FE6C}" dt="2021-09-12T15:27:02.697" v="20197"/>
          <ac:spMkLst>
            <pc:docMk/>
            <pc:sldMk cId="719236685" sldId="468"/>
            <ac:spMk id="137" creationId="{867C943C-3BF8-4629-A8AD-5089A79B4E66}"/>
          </ac:spMkLst>
        </pc:spChg>
        <pc:spChg chg="add mod">
          <ac:chgData name="Manoj Babu" userId="a055836f-301f-43ef-b6f7-aea5ceb8069f" providerId="ADAL" clId="{37ACF274-4057-4658-8E34-D5192BA4FE6C}" dt="2021-09-12T15:27:02.697" v="20227"/>
          <ac:spMkLst>
            <pc:docMk/>
            <pc:sldMk cId="719236685" sldId="468"/>
            <ac:spMk id="138" creationId="{7DC0F6FB-DD96-4310-BA8B-37224639B01A}"/>
          </ac:spMkLst>
        </pc:spChg>
        <pc:spChg chg="add mod">
          <ac:chgData name="Manoj Babu" userId="a055836f-301f-43ef-b6f7-aea5ceb8069f" providerId="ADAL" clId="{37ACF274-4057-4658-8E34-D5192BA4FE6C}" dt="2021-09-12T15:27:02.729" v="20337"/>
          <ac:spMkLst>
            <pc:docMk/>
            <pc:sldMk cId="719236685" sldId="468"/>
            <ac:spMk id="139" creationId="{5830C5B8-BE18-4A67-BB2F-BF364C62E7E8}"/>
          </ac:spMkLst>
        </pc:spChg>
        <pc:spChg chg="add del mod topLvl modVis">
          <ac:chgData name="Manoj Babu" userId="a055836f-301f-43ef-b6f7-aea5ceb8069f" providerId="ADAL" clId="{37ACF274-4057-4658-8E34-D5192BA4FE6C}" dt="2021-09-12T14:30:15.726" v="12799"/>
          <ac:spMkLst>
            <pc:docMk/>
            <pc:sldMk cId="719236685" sldId="468"/>
            <ac:spMk id="140" creationId="{7C23C783-283F-42B3-AFB4-B389BA457F3C}"/>
          </ac:spMkLst>
        </pc:spChg>
        <pc:spChg chg="add del mod topLvl modVis">
          <ac:chgData name="Manoj Babu" userId="a055836f-301f-43ef-b6f7-aea5ceb8069f" providerId="ADAL" clId="{37ACF274-4057-4658-8E34-D5192BA4FE6C}" dt="2021-09-12T14:30:16.525" v="13915"/>
          <ac:spMkLst>
            <pc:docMk/>
            <pc:sldMk cId="719236685" sldId="468"/>
            <ac:spMk id="142" creationId="{0CA4F778-8033-416A-8BA0-886AC92C78CB}"/>
          </ac:spMkLst>
        </pc:spChg>
        <pc:spChg chg="add mod">
          <ac:chgData name="Manoj Babu" userId="a055836f-301f-43ef-b6f7-aea5ceb8069f" providerId="ADAL" clId="{37ACF274-4057-4658-8E34-D5192BA4FE6C}" dt="2021-09-12T15:27:02.714" v="20282"/>
          <ac:spMkLst>
            <pc:docMk/>
            <pc:sldMk cId="719236685" sldId="468"/>
            <ac:spMk id="144" creationId="{4B628631-F2CA-414E-BDEA-26B1C933452D}"/>
          </ac:spMkLst>
        </pc:spChg>
        <pc:spChg chg="add del mod topLvl modVis">
          <ac:chgData name="Manoj Babu" userId="a055836f-301f-43ef-b6f7-aea5ceb8069f" providerId="ADAL" clId="{37ACF274-4057-4658-8E34-D5192BA4FE6C}" dt="2021-09-12T14:31:21.323" v="15293"/>
          <ac:spMkLst>
            <pc:docMk/>
            <pc:sldMk cId="719236685" sldId="468"/>
            <ac:spMk id="145" creationId="{8041659D-127E-4089-ACED-4F57110EC1E3}"/>
          </ac:spMkLst>
        </pc:spChg>
        <pc:spChg chg="add del mod topLvl modVis">
          <ac:chgData name="Manoj Babu" userId="a055836f-301f-43ef-b6f7-aea5ceb8069f" providerId="ADAL" clId="{37ACF274-4057-4658-8E34-D5192BA4FE6C}" dt="2021-09-12T14:31:26.480" v="16390"/>
          <ac:spMkLst>
            <pc:docMk/>
            <pc:sldMk cId="719236685" sldId="468"/>
            <ac:spMk id="149" creationId="{98876683-12FA-415A-9B3E-224B8AABD68C}"/>
          </ac:spMkLst>
        </pc:spChg>
        <pc:spChg chg="add del mod topLvl modVis">
          <ac:chgData name="Manoj Babu" userId="a055836f-301f-43ef-b6f7-aea5ceb8069f" providerId="ADAL" clId="{37ACF274-4057-4658-8E34-D5192BA4FE6C}" dt="2021-09-12T14:31:52.149" v="17487"/>
          <ac:spMkLst>
            <pc:docMk/>
            <pc:sldMk cId="719236685" sldId="468"/>
            <ac:spMk id="151" creationId="{DBCBBF97-B0F6-4706-A6D1-51BA08C3A326}"/>
          </ac:spMkLst>
        </pc:spChg>
        <pc:spChg chg="add del mod topLvl modVis">
          <ac:chgData name="Manoj Babu" userId="a055836f-301f-43ef-b6f7-aea5ceb8069f" providerId="ADAL" clId="{37ACF274-4057-4658-8E34-D5192BA4FE6C}" dt="2021-09-12T15:26:54.278" v="19282"/>
          <ac:spMkLst>
            <pc:docMk/>
            <pc:sldMk cId="719236685" sldId="468"/>
            <ac:spMk id="153" creationId="{4B6F35CF-12DE-4AF9-8269-CF5DA35ABE60}"/>
          </ac:spMkLst>
        </pc:spChg>
        <pc:spChg chg="add del mod topLvl modVis">
          <ac:chgData name="Manoj Babu" userId="a055836f-301f-43ef-b6f7-aea5ceb8069f" providerId="ADAL" clId="{37ACF274-4057-4658-8E34-D5192BA4FE6C}" dt="2021-09-12T15:27:02.745" v="20379"/>
          <ac:spMkLst>
            <pc:docMk/>
            <pc:sldMk cId="719236685" sldId="468"/>
            <ac:spMk id="160" creationId="{D3744AA4-0222-4B43-AEA6-DD9A81756951}"/>
          </ac:spMkLst>
        </pc:spChg>
        <pc:spChg chg="add mod topLvl modVis">
          <ac:chgData name="Manoj Babu" userId="a055836f-301f-43ef-b6f7-aea5ceb8069f" providerId="ADAL" clId="{37ACF274-4057-4658-8E34-D5192BA4FE6C}" dt="2021-09-12T15:53:14.828" v="22193"/>
          <ac:spMkLst>
            <pc:docMk/>
            <pc:sldMk cId="719236685" sldId="468"/>
            <ac:spMk id="162" creationId="{C4F8E111-4896-4C89-9F3E-AC79E77616CE}"/>
          </ac:spMkLst>
        </pc:spChg>
        <pc:spChg chg="add mod ord modVis">
          <ac:chgData name="Manoj Babu" userId="a055836f-301f-43ef-b6f7-aea5ceb8069f" providerId="ADAL" clId="{37ACF274-4057-4658-8E34-D5192BA4FE6C}" dt="2021-09-12T15:53:14.782" v="22077" actId="20577"/>
          <ac:spMkLst>
            <pc:docMk/>
            <pc:sldMk cId="719236685" sldId="468"/>
            <ac:spMk id="164" creationId="{01B15F22-005B-422B-BCD6-95A36C7A2CB2}"/>
          </ac:spMkLst>
        </pc:spChg>
        <pc:grpChg chg="add del mod">
          <ac:chgData name="Manoj Babu" userId="a055836f-301f-43ef-b6f7-aea5ceb8069f" providerId="ADAL" clId="{37ACF274-4057-4658-8E34-D5192BA4FE6C}" dt="2021-09-12T14:27:36.932" v="2062"/>
          <ac:grpSpMkLst>
            <pc:docMk/>
            <pc:sldMk cId="719236685" sldId="468"/>
            <ac:grpSpMk id="57" creationId="{535EB33A-BA8F-4A8E-B09A-22D1F689D69E}"/>
          </ac:grpSpMkLst>
        </pc:grpChg>
        <pc:grpChg chg="add del mod">
          <ac:chgData name="Manoj Babu" userId="a055836f-301f-43ef-b6f7-aea5ceb8069f" providerId="ADAL" clId="{37ACF274-4057-4658-8E34-D5192BA4FE6C}" dt="2021-09-12T14:27:37.494" v="3099"/>
          <ac:grpSpMkLst>
            <pc:docMk/>
            <pc:sldMk cId="719236685" sldId="468"/>
            <ac:grpSpMk id="62" creationId="{99021B2E-5495-4A52-A2D2-80F3BC7992BE}"/>
          </ac:grpSpMkLst>
        </pc:grpChg>
        <pc:grpChg chg="add del mod">
          <ac:chgData name="Manoj Babu" userId="a055836f-301f-43ef-b6f7-aea5ceb8069f" providerId="ADAL" clId="{37ACF274-4057-4658-8E34-D5192BA4FE6C}" dt="2021-09-12T14:27:38.656" v="5031"/>
          <ac:grpSpMkLst>
            <pc:docMk/>
            <pc:sldMk cId="719236685" sldId="468"/>
            <ac:grpSpMk id="115" creationId="{5BE33A09-9249-4463-B3D4-3766FE610A02}"/>
          </ac:grpSpMkLst>
        </pc:grpChg>
        <pc:grpChg chg="add del mod">
          <ac:chgData name="Manoj Babu" userId="a055836f-301f-43ef-b6f7-aea5ceb8069f" providerId="ADAL" clId="{37ACF274-4057-4658-8E34-D5192BA4FE6C}" dt="2021-09-12T14:28:41.279" v="6159"/>
          <ac:grpSpMkLst>
            <pc:docMk/>
            <pc:sldMk cId="719236685" sldId="468"/>
            <ac:grpSpMk id="123" creationId="{F6ED576F-4BE7-4E84-9633-2E9162FDB6F0}"/>
          </ac:grpSpMkLst>
        </pc:grpChg>
        <pc:grpChg chg="add del mod">
          <ac:chgData name="Manoj Babu" userId="a055836f-301f-43ef-b6f7-aea5ceb8069f" providerId="ADAL" clId="{37ACF274-4057-4658-8E34-D5192BA4FE6C}" dt="2021-09-12T14:28:41.889" v="7243"/>
          <ac:grpSpMkLst>
            <pc:docMk/>
            <pc:sldMk cId="719236685" sldId="468"/>
            <ac:grpSpMk id="127" creationId="{E56D406B-8D5B-4DCD-AEA6-EC7DA6D50945}"/>
          </ac:grpSpMkLst>
        </pc:grpChg>
        <pc:grpChg chg="add del mod">
          <ac:chgData name="Manoj Babu" userId="a055836f-301f-43ef-b6f7-aea5ceb8069f" providerId="ADAL" clId="{37ACF274-4057-4658-8E34-D5192BA4FE6C}" dt="2021-09-12T14:29:15.935" v="8347"/>
          <ac:grpSpMkLst>
            <pc:docMk/>
            <pc:sldMk cId="719236685" sldId="468"/>
            <ac:grpSpMk id="129" creationId="{A166B161-8F1E-4F4E-AE45-52C3D2FA9101}"/>
          </ac:grpSpMkLst>
        </pc:grpChg>
        <pc:grpChg chg="add del mod">
          <ac:chgData name="Manoj Babu" userId="a055836f-301f-43ef-b6f7-aea5ceb8069f" providerId="ADAL" clId="{37ACF274-4057-4658-8E34-D5192BA4FE6C}" dt="2021-09-12T14:30:13.723" v="9450"/>
          <ac:grpSpMkLst>
            <pc:docMk/>
            <pc:sldMk cId="719236685" sldId="468"/>
            <ac:grpSpMk id="131" creationId="{B0CB4559-3F22-4351-B045-A15E7476F1A0}"/>
          </ac:grpSpMkLst>
        </pc:grpChg>
        <pc:grpChg chg="add del mod">
          <ac:chgData name="Manoj Babu" userId="a055836f-301f-43ef-b6f7-aea5ceb8069f" providerId="ADAL" clId="{37ACF274-4057-4658-8E34-D5192BA4FE6C}" dt="2021-09-12T14:30:14.461" v="10647"/>
          <ac:grpSpMkLst>
            <pc:docMk/>
            <pc:sldMk cId="719236685" sldId="468"/>
            <ac:grpSpMk id="134" creationId="{B6C62727-23E2-4F94-B043-B29BAA97CEDE}"/>
          </ac:grpSpMkLst>
        </pc:grpChg>
        <pc:grpChg chg="add del mod">
          <ac:chgData name="Manoj Babu" userId="a055836f-301f-43ef-b6f7-aea5ceb8069f" providerId="ADAL" clId="{37ACF274-4057-4658-8E34-D5192BA4FE6C}" dt="2021-09-12T14:30:15.139" v="11791"/>
          <ac:grpSpMkLst>
            <pc:docMk/>
            <pc:sldMk cId="719236685" sldId="468"/>
            <ac:grpSpMk id="141" creationId="{8B06E2C8-C4D6-4A3C-AB94-A184DD7EA4F3}"/>
          </ac:grpSpMkLst>
        </pc:grpChg>
        <pc:grpChg chg="add del mod">
          <ac:chgData name="Manoj Babu" userId="a055836f-301f-43ef-b6f7-aea5ceb8069f" providerId="ADAL" clId="{37ACF274-4057-4658-8E34-D5192BA4FE6C}" dt="2021-09-12T14:30:15.919" v="12847"/>
          <ac:grpSpMkLst>
            <pc:docMk/>
            <pc:sldMk cId="719236685" sldId="468"/>
            <ac:grpSpMk id="143" creationId="{65C472E1-2C46-41EE-8F40-80109064418A}"/>
          </ac:grpSpMkLst>
        </pc:grpChg>
        <pc:grpChg chg="add del mod">
          <ac:chgData name="Manoj Babu" userId="a055836f-301f-43ef-b6f7-aea5ceb8069f" providerId="ADAL" clId="{37ACF274-4057-4658-8E34-D5192BA4FE6C}" dt="2021-09-12T14:30:46.526" v="13972"/>
          <ac:grpSpMkLst>
            <pc:docMk/>
            <pc:sldMk cId="719236685" sldId="468"/>
            <ac:grpSpMk id="146" creationId="{BD84E3B6-E42A-4A51-9A5B-344320E24B85}"/>
          </ac:grpSpMkLst>
        </pc:grpChg>
        <pc:grpChg chg="add del mod">
          <ac:chgData name="Manoj Babu" userId="a055836f-301f-43ef-b6f7-aea5ceb8069f" providerId="ADAL" clId="{37ACF274-4057-4658-8E34-D5192BA4FE6C}" dt="2021-09-12T14:31:00.061" v="14098"/>
          <ac:grpSpMkLst>
            <pc:docMk/>
            <pc:sldMk cId="719236685" sldId="468"/>
            <ac:grpSpMk id="147" creationId="{C5598A92-6AC3-453A-9D98-06FEFD0C161D}"/>
          </ac:grpSpMkLst>
        </pc:grpChg>
        <pc:grpChg chg="add del mod">
          <ac:chgData name="Manoj Babu" userId="a055836f-301f-43ef-b6f7-aea5ceb8069f" providerId="ADAL" clId="{37ACF274-4057-4658-8E34-D5192BA4FE6C}" dt="2021-09-12T14:31:20.838" v="14225"/>
          <ac:grpSpMkLst>
            <pc:docMk/>
            <pc:sldMk cId="719236685" sldId="468"/>
            <ac:grpSpMk id="148" creationId="{B93593AB-1BA7-4CB6-AF9D-AD2BD560A8EC}"/>
          </ac:grpSpMkLst>
        </pc:grpChg>
        <pc:grpChg chg="add del mod">
          <ac:chgData name="Manoj Babu" userId="a055836f-301f-43ef-b6f7-aea5ceb8069f" providerId="ADAL" clId="{37ACF274-4057-4658-8E34-D5192BA4FE6C}" dt="2021-09-12T14:31:26.011" v="15322"/>
          <ac:grpSpMkLst>
            <pc:docMk/>
            <pc:sldMk cId="719236685" sldId="468"/>
            <ac:grpSpMk id="150" creationId="{2124DCC6-4107-4060-9349-D79114189ED9}"/>
          </ac:grpSpMkLst>
        </pc:grpChg>
        <pc:grpChg chg="add del mod">
          <ac:chgData name="Manoj Babu" userId="a055836f-301f-43ef-b6f7-aea5ceb8069f" providerId="ADAL" clId="{37ACF274-4057-4658-8E34-D5192BA4FE6C}" dt="2021-09-12T14:31:51.683" v="16419"/>
          <ac:grpSpMkLst>
            <pc:docMk/>
            <pc:sldMk cId="719236685" sldId="468"/>
            <ac:grpSpMk id="152" creationId="{35826B4A-9C18-435E-BC42-103C5591651C}"/>
          </ac:grpSpMkLst>
        </pc:grpChg>
        <pc:grpChg chg="add del mod">
          <ac:chgData name="Manoj Babu" userId="a055836f-301f-43ef-b6f7-aea5ceb8069f" providerId="ADAL" clId="{37ACF274-4057-4658-8E34-D5192BA4FE6C}" dt="2021-09-12T14:32:02.395" v="17524"/>
          <ac:grpSpMkLst>
            <pc:docMk/>
            <pc:sldMk cId="719236685" sldId="468"/>
            <ac:grpSpMk id="154" creationId="{3DAA4285-5D43-4CDA-B8F2-C74A1B68E822}"/>
          </ac:grpSpMkLst>
        </pc:grpChg>
        <pc:grpChg chg="add del mod">
          <ac:chgData name="Manoj Babu" userId="a055836f-301f-43ef-b6f7-aea5ceb8069f" providerId="ADAL" clId="{37ACF274-4057-4658-8E34-D5192BA4FE6C}" dt="2021-09-12T14:32:26.537" v="17648"/>
          <ac:grpSpMkLst>
            <pc:docMk/>
            <pc:sldMk cId="719236685" sldId="468"/>
            <ac:grpSpMk id="155" creationId="{719B8CFC-1224-4395-8963-6423817F789D}"/>
          </ac:grpSpMkLst>
        </pc:grpChg>
        <pc:grpChg chg="add del mod">
          <ac:chgData name="Manoj Babu" userId="a055836f-301f-43ef-b6f7-aea5ceb8069f" providerId="ADAL" clId="{37ACF274-4057-4658-8E34-D5192BA4FE6C}" dt="2021-09-12T14:32:26.595" v="17767"/>
          <ac:grpSpMkLst>
            <pc:docMk/>
            <pc:sldMk cId="719236685" sldId="468"/>
            <ac:grpSpMk id="156" creationId="{6540CA09-9C74-4C58-BF28-C6708DCFC8F4}"/>
          </ac:grpSpMkLst>
        </pc:grpChg>
        <pc:grpChg chg="add del mod">
          <ac:chgData name="Manoj Babu" userId="a055836f-301f-43ef-b6f7-aea5ceb8069f" providerId="ADAL" clId="{37ACF274-4057-4658-8E34-D5192BA4FE6C}" dt="2021-09-12T15:25:15.712" v="17940"/>
          <ac:grpSpMkLst>
            <pc:docMk/>
            <pc:sldMk cId="719236685" sldId="468"/>
            <ac:grpSpMk id="157" creationId="{18824DAD-71DA-4774-B309-0A2DD66733E5}"/>
          </ac:grpSpMkLst>
        </pc:grpChg>
        <pc:grpChg chg="add del mod">
          <ac:chgData name="Manoj Babu" userId="a055836f-301f-43ef-b6f7-aea5ceb8069f" providerId="ADAL" clId="{37ACF274-4057-4658-8E34-D5192BA4FE6C}" dt="2021-09-12T15:26:01.165" v="18066"/>
          <ac:grpSpMkLst>
            <pc:docMk/>
            <pc:sldMk cId="719236685" sldId="468"/>
            <ac:grpSpMk id="158" creationId="{00893171-45BA-4E91-B39D-AD519186D590}"/>
          </ac:grpSpMkLst>
        </pc:grpChg>
        <pc:grpChg chg="add del mod">
          <ac:chgData name="Manoj Babu" userId="a055836f-301f-43ef-b6f7-aea5ceb8069f" providerId="ADAL" clId="{37ACF274-4057-4658-8E34-D5192BA4FE6C}" dt="2021-09-12T15:26:53.808" v="18214"/>
          <ac:grpSpMkLst>
            <pc:docMk/>
            <pc:sldMk cId="719236685" sldId="468"/>
            <ac:grpSpMk id="159" creationId="{84633EA2-154E-4AE6-82FD-A7E53907D6D1}"/>
          </ac:grpSpMkLst>
        </pc:grpChg>
        <pc:grpChg chg="add del mod">
          <ac:chgData name="Manoj Babu" userId="a055836f-301f-43ef-b6f7-aea5ceb8069f" providerId="ADAL" clId="{37ACF274-4057-4658-8E34-D5192BA4FE6C}" dt="2021-09-12T15:27:02.306" v="19311"/>
          <ac:grpSpMkLst>
            <pc:docMk/>
            <pc:sldMk cId="719236685" sldId="468"/>
            <ac:grpSpMk id="161" creationId="{20F22164-8E07-4E9A-8047-BFAE1A3F6DA0}"/>
          </ac:grpSpMkLst>
        </pc:grpChg>
        <pc:grpChg chg="add del mod">
          <ac:chgData name="Manoj Babu" userId="a055836f-301f-43ef-b6f7-aea5ceb8069f" providerId="ADAL" clId="{37ACF274-4057-4658-8E34-D5192BA4FE6C}" dt="2021-09-12T15:33:21.775" v="20485"/>
          <ac:grpSpMkLst>
            <pc:docMk/>
            <pc:sldMk cId="719236685" sldId="468"/>
            <ac:grpSpMk id="163" creationId="{7FE74DF4-02BF-4943-825A-ED5EA7F54DAB}"/>
          </ac:grpSpMkLst>
        </pc:grpChg>
        <pc:grpChg chg="add del mod">
          <ac:chgData name="Manoj Babu" userId="a055836f-301f-43ef-b6f7-aea5ceb8069f" providerId="ADAL" clId="{37ACF274-4057-4658-8E34-D5192BA4FE6C}" dt="2021-09-12T15:34:31.171" v="20617"/>
          <ac:grpSpMkLst>
            <pc:docMk/>
            <pc:sldMk cId="719236685" sldId="468"/>
            <ac:grpSpMk id="165" creationId="{CFFA8DD6-35ED-4719-B217-4188DE1D6845}"/>
          </ac:grpSpMkLst>
        </pc:grpChg>
        <pc:grpChg chg="add del mod">
          <ac:chgData name="Manoj Babu" userId="a055836f-301f-43ef-b6f7-aea5ceb8069f" providerId="ADAL" clId="{37ACF274-4057-4658-8E34-D5192BA4FE6C}" dt="2021-09-12T15:34:58.304" v="20750"/>
          <ac:grpSpMkLst>
            <pc:docMk/>
            <pc:sldMk cId="719236685" sldId="468"/>
            <ac:grpSpMk id="166" creationId="{30F23E04-5675-472B-A3C9-5E7357267AEF}"/>
          </ac:grpSpMkLst>
        </pc:grpChg>
        <pc:grpChg chg="add del mod">
          <ac:chgData name="Manoj Babu" userId="a055836f-301f-43ef-b6f7-aea5ceb8069f" providerId="ADAL" clId="{37ACF274-4057-4658-8E34-D5192BA4FE6C}" dt="2021-09-12T15:38:50.175" v="20882"/>
          <ac:grpSpMkLst>
            <pc:docMk/>
            <pc:sldMk cId="719236685" sldId="468"/>
            <ac:grpSpMk id="167" creationId="{CFBB4A71-812D-406F-A270-B10CD8AF0C8E}"/>
          </ac:grpSpMkLst>
        </pc:grpChg>
        <pc:grpChg chg="add del mod">
          <ac:chgData name="Manoj Babu" userId="a055836f-301f-43ef-b6f7-aea5ceb8069f" providerId="ADAL" clId="{37ACF274-4057-4658-8E34-D5192BA4FE6C}" dt="2021-09-12T15:39:33.343" v="21014"/>
          <ac:grpSpMkLst>
            <pc:docMk/>
            <pc:sldMk cId="719236685" sldId="468"/>
            <ac:grpSpMk id="168" creationId="{8927183D-A269-4418-A92F-3BF6B317BEBE}"/>
          </ac:grpSpMkLst>
        </pc:grpChg>
        <pc:grpChg chg="add del mod">
          <ac:chgData name="Manoj Babu" userId="a055836f-301f-43ef-b6f7-aea5ceb8069f" providerId="ADAL" clId="{37ACF274-4057-4658-8E34-D5192BA4FE6C}" dt="2021-09-12T15:41:32.654" v="21146"/>
          <ac:grpSpMkLst>
            <pc:docMk/>
            <pc:sldMk cId="719236685" sldId="468"/>
            <ac:grpSpMk id="169" creationId="{1B47C1BF-7B0F-48D8-AFEB-E1E7FE4D2A06}"/>
          </ac:grpSpMkLst>
        </pc:grpChg>
        <pc:grpChg chg="add del mod">
          <ac:chgData name="Manoj Babu" userId="a055836f-301f-43ef-b6f7-aea5ceb8069f" providerId="ADAL" clId="{37ACF274-4057-4658-8E34-D5192BA4FE6C}" dt="2021-09-12T15:41:48.095" v="21275"/>
          <ac:grpSpMkLst>
            <pc:docMk/>
            <pc:sldMk cId="719236685" sldId="468"/>
            <ac:grpSpMk id="170" creationId="{4C89841A-165C-459B-A6EB-96F168FD571A}"/>
          </ac:grpSpMkLst>
        </pc:grpChg>
        <pc:grpChg chg="add del mod">
          <ac:chgData name="Manoj Babu" userId="a055836f-301f-43ef-b6f7-aea5ceb8069f" providerId="ADAL" clId="{37ACF274-4057-4658-8E34-D5192BA4FE6C}" dt="2021-09-12T15:45:15.823" v="21407"/>
          <ac:grpSpMkLst>
            <pc:docMk/>
            <pc:sldMk cId="719236685" sldId="468"/>
            <ac:grpSpMk id="171" creationId="{EA45561B-F852-47BF-AF6B-22C1870ABA82}"/>
          </ac:grpSpMkLst>
        </pc:grpChg>
        <pc:grpChg chg="add del mod">
          <ac:chgData name="Manoj Babu" userId="a055836f-301f-43ef-b6f7-aea5ceb8069f" providerId="ADAL" clId="{37ACF274-4057-4658-8E34-D5192BA4FE6C}" dt="2021-09-12T15:45:21.976" v="21532"/>
          <ac:grpSpMkLst>
            <pc:docMk/>
            <pc:sldMk cId="719236685" sldId="468"/>
            <ac:grpSpMk id="172" creationId="{765DAAFD-8DF7-4036-9B7F-BB397FA2264F}"/>
          </ac:grpSpMkLst>
        </pc:grpChg>
        <pc:grpChg chg="add del mod">
          <ac:chgData name="Manoj Babu" userId="a055836f-301f-43ef-b6f7-aea5ceb8069f" providerId="ADAL" clId="{37ACF274-4057-4658-8E34-D5192BA4FE6C}" dt="2021-09-12T15:47:16.324" v="21664"/>
          <ac:grpSpMkLst>
            <pc:docMk/>
            <pc:sldMk cId="719236685" sldId="468"/>
            <ac:grpSpMk id="173" creationId="{2888744E-EC9A-4BDE-9AE7-D6303700A1A7}"/>
          </ac:grpSpMkLst>
        </pc:grpChg>
        <pc:grpChg chg="add del mod">
          <ac:chgData name="Manoj Babu" userId="a055836f-301f-43ef-b6f7-aea5ceb8069f" providerId="ADAL" clId="{37ACF274-4057-4658-8E34-D5192BA4FE6C}" dt="2021-09-12T15:48:30.158" v="21810"/>
          <ac:grpSpMkLst>
            <pc:docMk/>
            <pc:sldMk cId="719236685" sldId="468"/>
            <ac:grpSpMk id="174" creationId="{F569FAAE-5279-41A9-A357-30E51BFBEA4C}"/>
          </ac:grpSpMkLst>
        </pc:grpChg>
        <pc:grpChg chg="add del mod">
          <ac:chgData name="Manoj Babu" userId="a055836f-301f-43ef-b6f7-aea5ceb8069f" providerId="ADAL" clId="{37ACF274-4057-4658-8E34-D5192BA4FE6C}" dt="2021-09-12T15:53:14.797" v="22082"/>
          <ac:grpSpMkLst>
            <pc:docMk/>
            <pc:sldMk cId="719236685" sldId="468"/>
            <ac:grpSpMk id="175" creationId="{BC8308D3-24D6-4767-85EE-AD12A4CD934B}"/>
          </ac:grpSpMkLst>
        </pc:grpChg>
        <pc:grpChg chg="add mod">
          <ac:chgData name="Manoj Babu" userId="a055836f-301f-43ef-b6f7-aea5ceb8069f" providerId="ADAL" clId="{37ACF274-4057-4658-8E34-D5192BA4FE6C}" dt="2021-09-12T15:53:14.844" v="22196"/>
          <ac:grpSpMkLst>
            <pc:docMk/>
            <pc:sldMk cId="719236685" sldId="468"/>
            <ac:grpSpMk id="176" creationId="{87C66A0E-2E97-44E4-A1F6-E2D700B85D69}"/>
          </ac:grpSpMkLst>
        </pc:grpChg>
      </pc:sldChg>
      <pc:sldChg chg="add del">
        <pc:chgData name="Manoj Babu" userId="a055836f-301f-43ef-b6f7-aea5ceb8069f" providerId="ADAL" clId="{37ACF274-4057-4658-8E34-D5192BA4FE6C}" dt="2021-09-12T14:25:51.254" v="201" actId="2696"/>
        <pc:sldMkLst>
          <pc:docMk/>
          <pc:sldMk cId="792396942" sldId="468"/>
        </pc:sldMkLst>
      </pc:sldChg>
      <pc:sldChg chg="modSp new del mod">
        <pc:chgData name="Manoj Babu" userId="a055836f-301f-43ef-b6f7-aea5ceb8069f" providerId="ADAL" clId="{37ACF274-4057-4658-8E34-D5192BA4FE6C}" dt="2021-09-12T14:26:12.720" v="206" actId="47"/>
        <pc:sldMkLst>
          <pc:docMk/>
          <pc:sldMk cId="2090044871" sldId="469"/>
        </pc:sldMkLst>
        <pc:spChg chg="mod">
          <ac:chgData name="Manoj Babu" userId="a055836f-301f-43ef-b6f7-aea5ceb8069f" providerId="ADAL" clId="{37ACF274-4057-4658-8E34-D5192BA4FE6C}" dt="2021-09-12T14:26:10.900" v="205" actId="27636"/>
          <ac:spMkLst>
            <pc:docMk/>
            <pc:sldMk cId="2090044871" sldId="469"/>
            <ac:spMk id="2" creationId="{BB7BB794-7312-4D6D-ACBA-789937DD2D30}"/>
          </ac:spMkLst>
        </pc:spChg>
      </pc:sldChg>
      <pc:sldChg chg="add ord modAnim">
        <pc:chgData name="Manoj Babu" userId="a055836f-301f-43ef-b6f7-aea5ceb8069f" providerId="ADAL" clId="{37ACF274-4057-4658-8E34-D5192BA4FE6C}" dt="2021-09-12T14:34:22.595" v="17911"/>
        <pc:sldMkLst>
          <pc:docMk/>
          <pc:sldMk cId="3928300712" sldId="469"/>
        </pc:sldMkLst>
      </pc:sldChg>
      <pc:sldChg chg="addSp delSp modSp new mod delAnim modAnim">
        <pc:chgData name="Manoj Babu" userId="a055836f-301f-43ef-b6f7-aea5ceb8069f" providerId="ADAL" clId="{37ACF274-4057-4658-8E34-D5192BA4FE6C}" dt="2021-09-12T15:53:14.982" v="22203"/>
        <pc:sldMkLst>
          <pc:docMk/>
          <pc:sldMk cId="3012012463" sldId="470"/>
        </pc:sldMkLst>
        <pc:spChg chg="del mod">
          <ac:chgData name="Manoj Babu" userId="a055836f-301f-43ef-b6f7-aea5ceb8069f" providerId="ADAL" clId="{37ACF274-4057-4658-8E34-D5192BA4FE6C}" dt="2021-09-12T15:51:35.553" v="21929"/>
          <ac:spMkLst>
            <pc:docMk/>
            <pc:sldMk cId="3012012463" sldId="470"/>
            <ac:spMk id="2" creationId="{72B50C6F-C60E-4A8A-95BA-888FFCCCF943}"/>
          </ac:spMkLst>
        </pc:spChg>
        <pc:spChg chg="del mod modVis">
          <ac:chgData name="Manoj Babu" userId="a055836f-301f-43ef-b6f7-aea5ceb8069f" providerId="ADAL" clId="{37ACF274-4057-4658-8E34-D5192BA4FE6C}" dt="2021-09-12T15:51:35.553" v="21929"/>
          <ac:spMkLst>
            <pc:docMk/>
            <pc:sldMk cId="3012012463" sldId="470"/>
            <ac:spMk id="3" creationId="{81446D86-D2E7-44F0-BAB6-F5745DDA4745}"/>
          </ac:spMkLst>
        </pc:spChg>
        <pc:spChg chg="add mod">
          <ac:chgData name="Manoj Babu" userId="a055836f-301f-43ef-b6f7-aea5ceb8069f" providerId="ADAL" clId="{37ACF274-4057-4658-8E34-D5192BA4FE6C}" dt="2021-09-12T15:51:36.170" v="22026" actId="27636"/>
          <ac:spMkLst>
            <pc:docMk/>
            <pc:sldMk cId="3012012463" sldId="470"/>
            <ac:spMk id="4" creationId="{47FBD865-E151-4583-BC52-408A6152F86E}"/>
          </ac:spMkLst>
        </pc:spChg>
        <pc:spChg chg="add mod modVis">
          <ac:chgData name="Manoj Babu" userId="a055836f-301f-43ef-b6f7-aea5ceb8069f" providerId="ADAL" clId="{37ACF274-4057-4658-8E34-D5192BA4FE6C}" dt="2021-09-12T15:53:14.982" v="22203"/>
          <ac:spMkLst>
            <pc:docMk/>
            <pc:sldMk cId="3012012463" sldId="470"/>
            <ac:spMk id="5" creationId="{3B7746FB-1664-48F1-8127-FA3D258E13C0}"/>
          </ac:spMkLst>
        </pc:spChg>
        <pc:spChg chg="add del mod">
          <ac:chgData name="Manoj Babu" userId="a055836f-301f-43ef-b6f7-aea5ceb8069f" providerId="ADAL" clId="{37ACF274-4057-4658-8E34-D5192BA4FE6C}" dt="2021-09-12T15:51:35.669" v="21963"/>
          <ac:spMkLst>
            <pc:docMk/>
            <pc:sldMk cId="3012012463" sldId="470"/>
            <ac:spMk id="6" creationId="{63BE3348-23EC-4777-8EA9-6934ECC163DC}"/>
          </ac:spMkLst>
        </pc:spChg>
        <pc:spChg chg="add del mod">
          <ac:chgData name="Manoj Babu" userId="a055836f-301f-43ef-b6f7-aea5ceb8069f" providerId="ADAL" clId="{37ACF274-4057-4658-8E34-D5192BA4FE6C}" dt="2021-09-12T15:51:35.669" v="21965"/>
          <ac:spMkLst>
            <pc:docMk/>
            <pc:sldMk cId="3012012463" sldId="470"/>
            <ac:spMk id="7" creationId="{94631B69-C2E1-44E4-8751-91E5890382F9}"/>
          </ac:spMkLst>
        </pc:spChg>
        <pc:spChg chg="add mod">
          <ac:chgData name="Manoj Babu" userId="a055836f-301f-43ef-b6f7-aea5ceb8069f" providerId="ADAL" clId="{37ACF274-4057-4658-8E34-D5192BA4FE6C}" dt="2021-09-12T15:51:50.636" v="22030" actId="1076"/>
          <ac:spMkLst>
            <pc:docMk/>
            <pc:sldMk cId="3012012463" sldId="470"/>
            <ac:spMk id="8" creationId="{97D9DB22-A27F-4D5E-B91D-5AD44E15F30B}"/>
          </ac:spMkLst>
        </pc:spChg>
        <pc:spChg chg="add mod modVis">
          <ac:chgData name="Manoj Babu" userId="a055836f-301f-43ef-b6f7-aea5ceb8069f" providerId="ADAL" clId="{37ACF274-4057-4658-8E34-D5192BA4FE6C}" dt="2021-09-12T15:53:14.844" v="22200"/>
          <ac:spMkLst>
            <pc:docMk/>
            <pc:sldMk cId="3012012463" sldId="470"/>
            <ac:spMk id="9" creationId="{1F17E1B9-FDC1-47DD-BF90-CB3CEF695412}"/>
          </ac:spMkLst>
        </pc:spChg>
        <pc:spChg chg="add mod modVis">
          <ac:chgData name="Manoj Babu" userId="a055836f-301f-43ef-b6f7-aea5ceb8069f" providerId="ADAL" clId="{37ACF274-4057-4658-8E34-D5192BA4FE6C}" dt="2021-09-12T15:53:14.844" v="22198"/>
          <ac:spMkLst>
            <pc:docMk/>
            <pc:sldMk cId="3012012463" sldId="470"/>
            <ac:spMk id="10" creationId="{8BD27DAB-F695-4E9A-BCBE-B9FB3CA001AB}"/>
          </ac:spMkLst>
        </pc:spChg>
        <pc:spChg chg="add mod">
          <ac:chgData name="Manoj Babu" userId="a055836f-301f-43ef-b6f7-aea5ceb8069f" providerId="ADAL" clId="{37ACF274-4057-4658-8E34-D5192BA4FE6C}" dt="2021-09-12T15:53:13.951" v="22061"/>
          <ac:spMkLst>
            <pc:docMk/>
            <pc:sldMk cId="3012012463" sldId="470"/>
            <ac:spMk id="11" creationId="{90E78CC1-08E2-4559-B2E6-1D975C4E337A}"/>
          </ac:spMkLst>
        </pc:spChg>
        <pc:spChg chg="add mod">
          <ac:chgData name="Manoj Babu" userId="a055836f-301f-43ef-b6f7-aea5ceb8069f" providerId="ADAL" clId="{37ACF274-4057-4658-8E34-D5192BA4FE6C}" dt="2021-09-12T15:51:35.800" v="22017" actId="207"/>
          <ac:spMkLst>
            <pc:docMk/>
            <pc:sldMk cId="3012012463" sldId="470"/>
            <ac:spMk id="12" creationId="{B3FCA11F-2EBE-4A67-94CA-5F80CF7F88EA}"/>
          </ac:spMkLst>
        </pc:spChg>
        <pc:spChg chg="add mod">
          <ac:chgData name="Manoj Babu" userId="a055836f-301f-43ef-b6f7-aea5ceb8069f" providerId="ADAL" clId="{37ACF274-4057-4658-8E34-D5192BA4FE6C}" dt="2021-09-12T15:51:35.800" v="22025" actId="207"/>
          <ac:spMkLst>
            <pc:docMk/>
            <pc:sldMk cId="3012012463" sldId="470"/>
            <ac:spMk id="13" creationId="{4631DFE7-E647-43E3-9A78-181C8E58D1A4}"/>
          </ac:spMkLst>
        </pc:spChg>
      </pc:sldChg>
      <pc:sldMasterChg chg="modSp">
        <pc:chgData name="Manoj Babu" userId="a055836f-301f-43ef-b6f7-aea5ceb8069f" providerId="ADAL" clId="{37ACF274-4057-4658-8E34-D5192BA4FE6C}" dt="2021-09-12T14:22:27.495" v="80" actId="2711"/>
        <pc:sldMasterMkLst>
          <pc:docMk/>
          <pc:sldMasterMk cId="913814912" sldId="2147483672"/>
        </pc:sldMasterMkLst>
        <pc:spChg chg="mod">
          <ac:chgData name="Manoj Babu" userId="a055836f-301f-43ef-b6f7-aea5ceb8069f" providerId="ADAL" clId="{37ACF274-4057-4658-8E34-D5192BA4FE6C}" dt="2021-09-12T14:22:22.781" v="79" actId="2711"/>
          <ac:spMkLst>
            <pc:docMk/>
            <pc:sldMasterMk cId="913814912" sldId="2147483672"/>
            <ac:spMk id="2" creationId="{00000000-0000-0000-0000-000000000000}"/>
          </ac:spMkLst>
        </pc:spChg>
        <pc:spChg chg="mod">
          <ac:chgData name="Manoj Babu" userId="a055836f-301f-43ef-b6f7-aea5ceb8069f" providerId="ADAL" clId="{37ACF274-4057-4658-8E34-D5192BA4FE6C}" dt="2021-09-12T14:22:27.495" v="80" actId="2711"/>
          <ac:spMkLst>
            <pc:docMk/>
            <pc:sldMasterMk cId="913814912" sldId="2147483672"/>
            <ac:spMk id="3" creationId="{00000000-0000-0000-0000-000000000000}"/>
          </ac:spMkLst>
        </pc:spChg>
      </pc:sldMasterChg>
      <pc:sldMasterChg chg="modSp">
        <pc:chgData name="Manoj Babu" userId="a055836f-301f-43ef-b6f7-aea5ceb8069f" providerId="ADAL" clId="{37ACF274-4057-4658-8E34-D5192BA4FE6C}" dt="2021-09-12T14:22:44.623" v="82" actId="2711"/>
        <pc:sldMasterMkLst>
          <pc:docMk/>
          <pc:sldMasterMk cId="2196480548" sldId="2147483685"/>
        </pc:sldMasterMkLst>
        <pc:spChg chg="mod">
          <ac:chgData name="Manoj Babu" userId="a055836f-301f-43ef-b6f7-aea5ceb8069f" providerId="ADAL" clId="{37ACF274-4057-4658-8E34-D5192BA4FE6C}" dt="2021-09-12T14:22:38.291" v="81" actId="2711"/>
          <ac:spMkLst>
            <pc:docMk/>
            <pc:sldMasterMk cId="2196480548" sldId="2147483685"/>
            <ac:spMk id="2" creationId="{00000000-0000-0000-0000-000000000000}"/>
          </ac:spMkLst>
        </pc:spChg>
        <pc:spChg chg="mod">
          <ac:chgData name="Manoj Babu" userId="a055836f-301f-43ef-b6f7-aea5ceb8069f" providerId="ADAL" clId="{37ACF274-4057-4658-8E34-D5192BA4FE6C}" dt="2021-09-12T14:22:44.623" v="82" actId="2711"/>
          <ac:spMkLst>
            <pc:docMk/>
            <pc:sldMasterMk cId="2196480548" sldId="2147483685"/>
            <ac:spMk id="3" creationId="{00000000-0000-0000-0000-000000000000}"/>
          </ac:spMkLst>
        </pc:spChg>
      </pc:sldMasterChg>
    </pc:docChg>
  </pc:docChgLst>
  <pc:docChgLst>
    <pc:chgData name="Babu, Manoj" userId="a055836f-301f-43ef-b6f7-aea5ceb8069f" providerId="ADAL" clId="{40FBFBFD-4D41-43D8-A364-AC813F8A4C17}"/>
    <pc:docChg chg="custSel addSld delSld modSld modSection">
      <pc:chgData name="Babu, Manoj" userId="a055836f-301f-43ef-b6f7-aea5ceb8069f" providerId="ADAL" clId="{40FBFBFD-4D41-43D8-A364-AC813F8A4C17}" dt="2020-10-12T15:05:58.847" v="8" actId="6549"/>
      <pc:docMkLst>
        <pc:docMk/>
      </pc:docMkLst>
      <pc:sldChg chg="modSp del">
        <pc:chgData name="Babu, Manoj" userId="a055836f-301f-43ef-b6f7-aea5ceb8069f" providerId="ADAL" clId="{40FBFBFD-4D41-43D8-A364-AC813F8A4C17}" dt="2020-10-12T15:05:36.519" v="2" actId="2696"/>
        <pc:sldMkLst>
          <pc:docMk/>
          <pc:sldMk cId="1174563495" sldId="273"/>
        </pc:sldMkLst>
        <pc:spChg chg="mod">
          <ac:chgData name="Babu, Manoj" userId="a055836f-301f-43ef-b6f7-aea5ceb8069f" providerId="ADAL" clId="{40FBFBFD-4D41-43D8-A364-AC813F8A4C17}" dt="2020-10-12T15:05:33.916" v="1" actId="6549"/>
          <ac:spMkLst>
            <pc:docMk/>
            <pc:sldMk cId="1174563495" sldId="273"/>
            <ac:spMk id="3" creationId="{B1DED934-6CE3-402C-8E18-5BA2B8014836}"/>
          </ac:spMkLst>
        </pc:spChg>
      </pc:sldChg>
      <pc:sldChg chg="del">
        <pc:chgData name="Babu, Manoj" userId="a055836f-301f-43ef-b6f7-aea5ceb8069f" providerId="ADAL" clId="{40FBFBFD-4D41-43D8-A364-AC813F8A4C17}" dt="2020-10-12T15:05:44.188" v="3" actId="2696"/>
        <pc:sldMkLst>
          <pc:docMk/>
          <pc:sldMk cId="681039135" sldId="296"/>
        </pc:sldMkLst>
      </pc:sldChg>
      <pc:sldChg chg="modSp">
        <pc:chgData name="Babu, Manoj" userId="a055836f-301f-43ef-b6f7-aea5ceb8069f" providerId="ADAL" clId="{40FBFBFD-4D41-43D8-A364-AC813F8A4C17}" dt="2020-10-12T15:05:58.847" v="8" actId="6549"/>
        <pc:sldMkLst>
          <pc:docMk/>
          <pc:sldMk cId="104168596" sldId="297"/>
        </pc:sldMkLst>
        <pc:spChg chg="mod">
          <ac:chgData name="Babu, Manoj" userId="a055836f-301f-43ef-b6f7-aea5ceb8069f" providerId="ADAL" clId="{40FBFBFD-4D41-43D8-A364-AC813F8A4C17}" dt="2020-10-12T15:05:58.847" v="8" actId="6549"/>
          <ac:spMkLst>
            <pc:docMk/>
            <pc:sldMk cId="104168596" sldId="297"/>
            <ac:spMk id="3" creationId="{6B3B6DF6-8B7E-4F78-91B4-77575EFCE5CF}"/>
          </ac:spMkLst>
        </pc:spChg>
      </pc:sldChg>
      <pc:sldChg chg="add">
        <pc:chgData name="Babu, Manoj" userId="a055836f-301f-43ef-b6f7-aea5ceb8069f" providerId="ADAL" clId="{40FBFBFD-4D41-43D8-A364-AC813F8A4C17}" dt="2020-10-12T15:05:23.530" v="0"/>
        <pc:sldMkLst>
          <pc:docMk/>
          <pc:sldMk cId="3728718284" sldId="298"/>
        </pc:sldMkLst>
      </pc:sldChg>
    </pc:docChg>
  </pc:docChgLst>
  <pc:docChgLst>
    <pc:chgData name="Manoj Babu" userId="a055836f-301f-43ef-b6f7-aea5ceb8069f" providerId="ADAL" clId="{9F091F3C-5253-458E-A4D6-C05D0CD74897}"/>
    <pc:docChg chg="custSel delSld modSld modSection">
      <pc:chgData name="Manoj Babu" userId="a055836f-301f-43ef-b6f7-aea5ceb8069f" providerId="ADAL" clId="{9F091F3C-5253-458E-A4D6-C05D0CD74897}" dt="2021-09-12T15:55:31.110" v="7" actId="47"/>
      <pc:docMkLst>
        <pc:docMk/>
      </pc:docMkLst>
      <pc:sldChg chg="del">
        <pc:chgData name="Manoj Babu" userId="a055836f-301f-43ef-b6f7-aea5ceb8069f" providerId="ADAL" clId="{9F091F3C-5253-458E-A4D6-C05D0CD74897}" dt="2021-09-12T15:54:58.868" v="6" actId="47"/>
        <pc:sldMkLst>
          <pc:docMk/>
          <pc:sldMk cId="645774470" sldId="309"/>
        </pc:sldMkLst>
      </pc:sldChg>
      <pc:sldChg chg="modSp del mod">
        <pc:chgData name="Manoj Babu" userId="a055836f-301f-43ef-b6f7-aea5ceb8069f" providerId="ADAL" clId="{9F091F3C-5253-458E-A4D6-C05D0CD74897}" dt="2021-09-12T15:54:32.413" v="3" actId="47"/>
        <pc:sldMkLst>
          <pc:docMk/>
          <pc:sldMk cId="579614805" sldId="467"/>
        </pc:sldMkLst>
        <pc:spChg chg="mod modVis">
          <ac:chgData name="Manoj Babu" userId="a055836f-301f-43ef-b6f7-aea5ceb8069f" providerId="ADAL" clId="{9F091F3C-5253-458E-A4D6-C05D0CD74897}" dt="2021-09-12T15:54:25.652" v="2"/>
          <ac:spMkLst>
            <pc:docMk/>
            <pc:sldMk cId="579614805" sldId="467"/>
            <ac:spMk id="5" creationId="{B10E7EFE-7F4E-416C-9DE6-1A246BF39966}"/>
          </ac:spMkLst>
        </pc:spChg>
      </pc:sldChg>
      <pc:sldChg chg="del">
        <pc:chgData name="Manoj Babu" userId="a055836f-301f-43ef-b6f7-aea5ceb8069f" providerId="ADAL" clId="{9F091F3C-5253-458E-A4D6-C05D0CD74897}" dt="2021-09-12T15:54:38.384" v="4" actId="47"/>
        <pc:sldMkLst>
          <pc:docMk/>
          <pc:sldMk cId="719236685" sldId="468"/>
        </pc:sldMkLst>
      </pc:sldChg>
      <pc:sldChg chg="del">
        <pc:chgData name="Manoj Babu" userId="a055836f-301f-43ef-b6f7-aea5ceb8069f" providerId="ADAL" clId="{9F091F3C-5253-458E-A4D6-C05D0CD74897}" dt="2021-09-12T15:54:40.185" v="5" actId="47"/>
        <pc:sldMkLst>
          <pc:docMk/>
          <pc:sldMk cId="3928300712" sldId="469"/>
        </pc:sldMkLst>
      </pc:sldChg>
      <pc:sldChg chg="del">
        <pc:chgData name="Manoj Babu" userId="a055836f-301f-43ef-b6f7-aea5ceb8069f" providerId="ADAL" clId="{9F091F3C-5253-458E-A4D6-C05D0CD74897}" dt="2021-09-12T15:55:31.110" v="7" actId="47"/>
        <pc:sldMkLst>
          <pc:docMk/>
          <pc:sldMk cId="3012012463" sldId="470"/>
        </pc:sldMkLst>
      </pc:sldChg>
    </pc:docChg>
  </pc:docChgLst>
  <pc:docChgLst>
    <pc:chgData name="Manoj Babu" userId="a055836f-301f-43ef-b6f7-aea5ceb8069f" providerId="ADAL" clId="{84F2C19A-B579-4270-84D6-903CFF7854F4}"/>
    <pc:docChg chg="custSel modSld">
      <pc:chgData name="Manoj Babu" userId="a055836f-301f-43ef-b6f7-aea5ceb8069f" providerId="ADAL" clId="{84F2C19A-B579-4270-84D6-903CFF7854F4}" dt="2021-08-11T19:31:12.503" v="14" actId="20577"/>
      <pc:docMkLst>
        <pc:docMk/>
      </pc:docMkLst>
      <pc:sldChg chg="addSp modSp mod">
        <pc:chgData name="Manoj Babu" userId="a055836f-301f-43ef-b6f7-aea5ceb8069f" providerId="ADAL" clId="{84F2C19A-B579-4270-84D6-903CFF7854F4}" dt="2021-08-11T19:31:12.503" v="14" actId="20577"/>
        <pc:sldMkLst>
          <pc:docMk/>
          <pc:sldMk cId="2581225773" sldId="412"/>
        </pc:sldMkLst>
        <pc:spChg chg="add mod">
          <ac:chgData name="Manoj Babu" userId="a055836f-301f-43ef-b6f7-aea5ceb8069f" providerId="ADAL" clId="{84F2C19A-B579-4270-84D6-903CFF7854F4}" dt="2021-08-11T19:31:12.503" v="14" actId="20577"/>
          <ac:spMkLst>
            <pc:docMk/>
            <pc:sldMk cId="2581225773" sldId="412"/>
            <ac:spMk id="7" creationId="{527C125B-C9AC-4BE7-BCB9-84470E4A8514}"/>
          </ac:spMkLst>
        </pc:spChg>
      </pc:sldChg>
      <pc:sldChg chg="modNotesTx">
        <pc:chgData name="Manoj Babu" userId="a055836f-301f-43ef-b6f7-aea5ceb8069f" providerId="ADAL" clId="{84F2C19A-B579-4270-84D6-903CFF7854F4}" dt="2021-08-11T19:11:52.252" v="0" actId="313"/>
        <pc:sldMkLst>
          <pc:docMk/>
          <pc:sldMk cId="0" sldId="457"/>
        </pc:sldMkLst>
      </pc:sldChg>
    </pc:docChg>
  </pc:docChgLst>
  <pc:docChgLst>
    <pc:chgData name="Manoj Babu" userId="a055836f-301f-43ef-b6f7-aea5ceb8069f" providerId="ADAL" clId="{745E4195-447A-4C58-A8BD-BF0DC53465B2}"/>
    <pc:docChg chg="custSel addSld delSld modSld sldOrd modSection">
      <pc:chgData name="Manoj Babu" userId="a055836f-301f-43ef-b6f7-aea5ceb8069f" providerId="ADAL" clId="{745E4195-447A-4C58-A8BD-BF0DC53465B2}" dt="2021-07-05T14:26:57.345" v="27"/>
      <pc:docMkLst>
        <pc:docMk/>
      </pc:docMkLst>
      <pc:sldChg chg="del">
        <pc:chgData name="Manoj Babu" userId="a055836f-301f-43ef-b6f7-aea5ceb8069f" providerId="ADAL" clId="{745E4195-447A-4C58-A8BD-BF0DC53465B2}" dt="2021-07-05T14:26:56.113" v="26" actId="47"/>
        <pc:sldMkLst>
          <pc:docMk/>
          <pc:sldMk cId="3655729081" sldId="257"/>
        </pc:sldMkLst>
      </pc:sldChg>
      <pc:sldChg chg="add">
        <pc:chgData name="Manoj Babu" userId="a055836f-301f-43ef-b6f7-aea5ceb8069f" providerId="ADAL" clId="{745E4195-447A-4C58-A8BD-BF0DC53465B2}" dt="2021-07-05T14:26:57.345" v="27"/>
        <pc:sldMkLst>
          <pc:docMk/>
          <pc:sldMk cId="885212467" sldId="271"/>
        </pc:sldMkLst>
      </pc:sldChg>
      <pc:sldChg chg="modSp mod">
        <pc:chgData name="Manoj Babu" userId="a055836f-301f-43ef-b6f7-aea5ceb8069f" providerId="ADAL" clId="{745E4195-447A-4C58-A8BD-BF0DC53465B2}" dt="2021-06-16T10:33:07.415" v="18" actId="14100"/>
        <pc:sldMkLst>
          <pc:docMk/>
          <pc:sldMk cId="872247377" sldId="290"/>
        </pc:sldMkLst>
        <pc:spChg chg="mod">
          <ac:chgData name="Manoj Babu" userId="a055836f-301f-43ef-b6f7-aea5ceb8069f" providerId="ADAL" clId="{745E4195-447A-4C58-A8BD-BF0DC53465B2}" dt="2021-06-16T10:33:07.415" v="18" actId="14100"/>
          <ac:spMkLst>
            <pc:docMk/>
            <pc:sldMk cId="872247377" sldId="290"/>
            <ac:spMk id="2" creationId="{00000000-0000-0000-0000-000000000000}"/>
          </ac:spMkLst>
        </pc:spChg>
        <pc:spChg chg="mod">
          <ac:chgData name="Manoj Babu" userId="a055836f-301f-43ef-b6f7-aea5ceb8069f" providerId="ADAL" clId="{745E4195-447A-4C58-A8BD-BF0DC53465B2}" dt="2021-06-16T10:32:14.254" v="0"/>
          <ac:spMkLst>
            <pc:docMk/>
            <pc:sldMk cId="872247377" sldId="290"/>
            <ac:spMk id="4" creationId="{00000000-0000-0000-0000-000000000000}"/>
          </ac:spMkLst>
        </pc:spChg>
        <pc:spChg chg="mod">
          <ac:chgData name="Manoj Babu" userId="a055836f-301f-43ef-b6f7-aea5ceb8069f" providerId="ADAL" clId="{745E4195-447A-4C58-A8BD-BF0DC53465B2}" dt="2021-06-16T10:32:23.646" v="9" actId="20577"/>
          <ac:spMkLst>
            <pc:docMk/>
            <pc:sldMk cId="872247377" sldId="290"/>
            <ac:spMk id="6" creationId="{00000000-0000-0000-0000-000000000000}"/>
          </ac:spMkLst>
        </pc:spChg>
        <pc:picChg chg="mod">
          <ac:chgData name="Manoj Babu" userId="a055836f-301f-43ef-b6f7-aea5ceb8069f" providerId="ADAL" clId="{745E4195-447A-4C58-A8BD-BF0DC53465B2}" dt="2021-06-16T10:32:53.258" v="14" actId="1038"/>
          <ac:picMkLst>
            <pc:docMk/>
            <pc:sldMk cId="872247377" sldId="290"/>
            <ac:picMk id="11" creationId="{00000000-0000-0000-0000-000000000000}"/>
          </ac:picMkLst>
        </pc:picChg>
      </pc:sldChg>
      <pc:sldChg chg="del">
        <pc:chgData name="Manoj Babu" userId="a055836f-301f-43ef-b6f7-aea5ceb8069f" providerId="ADAL" clId="{745E4195-447A-4C58-A8BD-BF0DC53465B2}" dt="2021-06-16T10:33:31.233" v="19" actId="47"/>
        <pc:sldMkLst>
          <pc:docMk/>
          <pc:sldMk cId="104168596" sldId="297"/>
        </pc:sldMkLst>
      </pc:sldChg>
      <pc:sldChg chg="del">
        <pc:chgData name="Manoj Babu" userId="a055836f-301f-43ef-b6f7-aea5ceb8069f" providerId="ADAL" clId="{745E4195-447A-4C58-A8BD-BF0DC53465B2}" dt="2021-07-04T19:46:51.710" v="25" actId="47"/>
        <pc:sldMkLst>
          <pc:docMk/>
          <pc:sldMk cId="3728718284" sldId="298"/>
        </pc:sldMkLst>
      </pc:sldChg>
      <pc:sldChg chg="modSp new mod">
        <pc:chgData name="Manoj Babu" userId="a055836f-301f-43ef-b6f7-aea5ceb8069f" providerId="ADAL" clId="{745E4195-447A-4C58-A8BD-BF0DC53465B2}" dt="2021-07-04T19:46:47.750" v="22" actId="27636"/>
        <pc:sldMkLst>
          <pc:docMk/>
          <pc:sldMk cId="1998185647" sldId="299"/>
        </pc:sldMkLst>
        <pc:spChg chg="mod">
          <ac:chgData name="Manoj Babu" userId="a055836f-301f-43ef-b6f7-aea5ceb8069f" providerId="ADAL" clId="{745E4195-447A-4C58-A8BD-BF0DC53465B2}" dt="2021-07-04T19:46:47.750" v="22" actId="27636"/>
          <ac:spMkLst>
            <pc:docMk/>
            <pc:sldMk cId="1998185647" sldId="299"/>
            <ac:spMk id="2" creationId="{29317FCA-120A-4D66-AA7D-2401CA3F39A0}"/>
          </ac:spMkLst>
        </pc:spChg>
      </pc:sldChg>
      <pc:sldChg chg="add ord">
        <pc:chgData name="Manoj Babu" userId="a055836f-301f-43ef-b6f7-aea5ceb8069f" providerId="ADAL" clId="{745E4195-447A-4C58-A8BD-BF0DC53465B2}" dt="2021-07-04T19:46:49.675" v="24"/>
        <pc:sldMkLst>
          <pc:docMk/>
          <pc:sldMk cId="2199209902" sldId="300"/>
        </pc:sldMkLst>
      </pc:sldChg>
    </pc:docChg>
  </pc:docChgLst>
  <pc:docChgLst>
    <pc:chgData name="Manoj Babu" userId="a055836f-301f-43ef-b6f7-aea5ceb8069f" providerId="ADAL" clId="{6A149431-8565-4C11-A289-3451729F89EF}"/>
    <pc:docChg chg="undo redo custSel addSld delSld modSld sldOrd modSection">
      <pc:chgData name="Manoj Babu" userId="a055836f-301f-43ef-b6f7-aea5ceb8069f" providerId="ADAL" clId="{6A149431-8565-4C11-A289-3451729F89EF}" dt="2021-08-11T09:15:14.303" v="7068" actId="962"/>
      <pc:docMkLst>
        <pc:docMk/>
      </pc:docMkLst>
      <pc:sldChg chg="addSp delSp modSp mod">
        <pc:chgData name="Manoj Babu" userId="a055836f-301f-43ef-b6f7-aea5ceb8069f" providerId="ADAL" clId="{6A149431-8565-4C11-A289-3451729F89EF}" dt="2021-08-09T15:27:59.536" v="3340" actId="20577"/>
        <pc:sldMkLst>
          <pc:docMk/>
          <pc:sldMk cId="885212467" sldId="271"/>
        </pc:sldMkLst>
        <pc:spChg chg="mod">
          <ac:chgData name="Manoj Babu" userId="a055836f-301f-43ef-b6f7-aea5ceb8069f" providerId="ADAL" clId="{6A149431-8565-4C11-A289-3451729F89EF}" dt="2021-08-09T15:27:59.536" v="3340" actId="20577"/>
          <ac:spMkLst>
            <pc:docMk/>
            <pc:sldMk cId="885212467" sldId="271"/>
            <ac:spMk id="3" creationId="{00000000-0000-0000-0000-000000000000}"/>
          </ac:spMkLst>
        </pc:spChg>
        <pc:spChg chg="add del">
          <ac:chgData name="Manoj Babu" userId="a055836f-301f-43ef-b6f7-aea5ceb8069f" providerId="ADAL" clId="{6A149431-8565-4C11-A289-3451729F89EF}" dt="2021-08-09T15:20:16.933" v="3239"/>
          <ac:spMkLst>
            <pc:docMk/>
            <pc:sldMk cId="885212467" sldId="271"/>
            <ac:spMk id="4" creationId="{FCB7C840-F980-43D3-B283-5E2AE10BA66D}"/>
          </ac:spMkLst>
        </pc:spChg>
        <pc:picChg chg="add del">
          <ac:chgData name="Manoj Babu" userId="a055836f-301f-43ef-b6f7-aea5ceb8069f" providerId="ADAL" clId="{6A149431-8565-4C11-A289-3451729F89EF}" dt="2021-08-09T15:20:16.933" v="3239"/>
          <ac:picMkLst>
            <pc:docMk/>
            <pc:sldMk cId="885212467" sldId="271"/>
            <ac:picMk id="1026" creationId="{A4597C36-9DF0-4C87-8A66-0B4EA2B2DFD4}"/>
          </ac:picMkLst>
        </pc:picChg>
      </pc:sldChg>
      <pc:sldChg chg="addSp delSp modSp mod ord modClrScheme modAnim chgLayout">
        <pc:chgData name="Manoj Babu" userId="a055836f-301f-43ef-b6f7-aea5ceb8069f" providerId="ADAL" clId="{6A149431-8565-4C11-A289-3451729F89EF}" dt="2021-08-09T17:01:29.734" v="3852" actId="700"/>
        <pc:sldMkLst>
          <pc:docMk/>
          <pc:sldMk cId="1998185647" sldId="299"/>
        </pc:sldMkLst>
        <pc:spChg chg="mod ord">
          <ac:chgData name="Manoj Babu" userId="a055836f-301f-43ef-b6f7-aea5ceb8069f" providerId="ADAL" clId="{6A149431-8565-4C11-A289-3451729F89EF}" dt="2021-08-09T17:01:29.734" v="3852" actId="700"/>
          <ac:spMkLst>
            <pc:docMk/>
            <pc:sldMk cId="1998185647" sldId="299"/>
            <ac:spMk id="2" creationId="{29317FCA-120A-4D66-AA7D-2401CA3F39A0}"/>
          </ac:spMkLst>
        </pc:spChg>
        <pc:spChg chg="mod ord">
          <ac:chgData name="Manoj Babu" userId="a055836f-301f-43ef-b6f7-aea5ceb8069f" providerId="ADAL" clId="{6A149431-8565-4C11-A289-3451729F89EF}" dt="2021-08-09T17:01:29.734" v="3852" actId="700"/>
          <ac:spMkLst>
            <pc:docMk/>
            <pc:sldMk cId="1998185647" sldId="299"/>
            <ac:spMk id="3" creationId="{F67A2580-91DA-4DAD-86A5-E97A0B4B458A}"/>
          </ac:spMkLst>
        </pc:spChg>
        <pc:spChg chg="add mod">
          <ac:chgData name="Manoj Babu" userId="a055836f-301f-43ef-b6f7-aea5ceb8069f" providerId="ADAL" clId="{6A149431-8565-4C11-A289-3451729F89EF}" dt="2021-08-08T19:50:17.291" v="342" actId="1038"/>
          <ac:spMkLst>
            <pc:docMk/>
            <pc:sldMk cId="1998185647" sldId="299"/>
            <ac:spMk id="6" creationId="{CBB7F7F1-EC64-4C29-A611-DCDF3BC24E09}"/>
          </ac:spMkLst>
        </pc:spChg>
        <pc:spChg chg="add mod">
          <ac:chgData name="Manoj Babu" userId="a055836f-301f-43ef-b6f7-aea5ceb8069f" providerId="ADAL" clId="{6A149431-8565-4C11-A289-3451729F89EF}" dt="2021-08-09T10:12:06.282" v="1519" actId="14100"/>
          <ac:spMkLst>
            <pc:docMk/>
            <pc:sldMk cId="1998185647" sldId="299"/>
            <ac:spMk id="7" creationId="{CCE735AE-1285-4D5A-A19C-AED2FB7D4EE8}"/>
          </ac:spMkLst>
        </pc:spChg>
        <pc:spChg chg="add del mod">
          <ac:chgData name="Manoj Babu" userId="a055836f-301f-43ef-b6f7-aea5ceb8069f" providerId="ADAL" clId="{6A149431-8565-4C11-A289-3451729F89EF}" dt="2021-08-08T19:43:57.962" v="286" actId="26606"/>
          <ac:spMkLst>
            <pc:docMk/>
            <pc:sldMk cId="1998185647" sldId="299"/>
            <ac:spMk id="10" creationId="{8B26C25D-8093-43E1-BADC-4133A3A98398}"/>
          </ac:spMkLst>
        </pc:spChg>
        <pc:spChg chg="add del mod">
          <ac:chgData name="Manoj Babu" userId="a055836f-301f-43ef-b6f7-aea5ceb8069f" providerId="ADAL" clId="{6A149431-8565-4C11-A289-3451729F89EF}" dt="2021-08-08T19:43:57.962" v="286" actId="26606"/>
          <ac:spMkLst>
            <pc:docMk/>
            <pc:sldMk cId="1998185647" sldId="299"/>
            <ac:spMk id="12" creationId="{35B0F9AE-8C30-48AD-8CF7-CCD22B74A3B6}"/>
          </ac:spMkLst>
        </pc:spChg>
        <pc:spChg chg="add mod">
          <ac:chgData name="Manoj Babu" userId="a055836f-301f-43ef-b6f7-aea5ceb8069f" providerId="ADAL" clId="{6A149431-8565-4C11-A289-3451729F89EF}" dt="2021-08-08T19:50:13.705" v="337" actId="1076"/>
          <ac:spMkLst>
            <pc:docMk/>
            <pc:sldMk cId="1998185647" sldId="299"/>
            <ac:spMk id="13" creationId="{225E0E9C-72F0-4CCD-9513-F048EA23B008}"/>
          </ac:spMkLst>
        </pc:spChg>
        <pc:spChg chg="add del">
          <ac:chgData name="Manoj Babu" userId="a055836f-301f-43ef-b6f7-aea5ceb8069f" providerId="ADAL" clId="{6A149431-8565-4C11-A289-3451729F89EF}" dt="2021-08-08T19:43:48.509" v="283" actId="26606"/>
          <ac:spMkLst>
            <pc:docMk/>
            <pc:sldMk cId="1998185647" sldId="299"/>
            <ac:spMk id="14" creationId="{2580D800-CF59-47F6-9555-C506CE1A83F9}"/>
          </ac:spMkLst>
        </pc:spChg>
        <pc:spChg chg="add del">
          <ac:chgData name="Manoj Babu" userId="a055836f-301f-43ef-b6f7-aea5ceb8069f" providerId="ADAL" clId="{6A149431-8565-4C11-A289-3451729F89EF}" dt="2021-08-08T19:43:48.509" v="283" actId="26606"/>
          <ac:spMkLst>
            <pc:docMk/>
            <pc:sldMk cId="1998185647" sldId="299"/>
            <ac:spMk id="15" creationId="{82DF84A7-3B2D-432F-96A6-43C155B09BB3}"/>
          </ac:spMkLst>
        </pc:spChg>
        <pc:picChg chg="add del mod">
          <ac:chgData name="Manoj Babu" userId="a055836f-301f-43ef-b6f7-aea5ceb8069f" providerId="ADAL" clId="{6A149431-8565-4C11-A289-3451729F89EF}" dt="2021-08-08T19:44:07.511" v="287" actId="478"/>
          <ac:picMkLst>
            <pc:docMk/>
            <pc:sldMk cId="1998185647" sldId="299"/>
            <ac:picMk id="5" creationId="{ADFAAB20-3D13-4DF8-9351-0A7CA6E7873C}"/>
          </ac:picMkLst>
        </pc:picChg>
        <pc:picChg chg="add mod">
          <ac:chgData name="Manoj Babu" userId="a055836f-301f-43ef-b6f7-aea5ceb8069f" providerId="ADAL" clId="{6A149431-8565-4C11-A289-3451729F89EF}" dt="2021-08-08T19:46:06.176" v="293" actId="26606"/>
          <ac:picMkLst>
            <pc:docMk/>
            <pc:sldMk cId="1998185647" sldId="299"/>
            <ac:picMk id="11" creationId="{978B9C4B-50A6-4C43-A9DB-5D5DCD3E72C8}"/>
          </ac:picMkLst>
        </pc:picChg>
      </pc:sldChg>
      <pc:sldChg chg="del">
        <pc:chgData name="Manoj Babu" userId="a055836f-301f-43ef-b6f7-aea5ceb8069f" providerId="ADAL" clId="{6A149431-8565-4C11-A289-3451729F89EF}" dt="2021-08-07T16:39:39.678" v="0" actId="47"/>
        <pc:sldMkLst>
          <pc:docMk/>
          <pc:sldMk cId="2199209902" sldId="300"/>
        </pc:sldMkLst>
      </pc:sldChg>
      <pc:sldChg chg="modSp new del mod ord">
        <pc:chgData name="Manoj Babu" userId="a055836f-301f-43ef-b6f7-aea5ceb8069f" providerId="ADAL" clId="{6A149431-8565-4C11-A289-3451729F89EF}" dt="2021-08-10T12:24:53.759" v="6920" actId="47"/>
        <pc:sldMkLst>
          <pc:docMk/>
          <pc:sldMk cId="4091572046" sldId="300"/>
        </pc:sldMkLst>
        <pc:spChg chg="mod">
          <ac:chgData name="Manoj Babu" userId="a055836f-301f-43ef-b6f7-aea5ceb8069f" providerId="ADAL" clId="{6A149431-8565-4C11-A289-3451729F89EF}" dt="2021-08-08T13:21:15.985" v="58" actId="20577"/>
          <ac:spMkLst>
            <pc:docMk/>
            <pc:sldMk cId="4091572046" sldId="300"/>
            <ac:spMk id="2" creationId="{D82D8B96-A3B5-4B47-AC79-FAF6449F471F}"/>
          </ac:spMkLst>
        </pc:spChg>
        <pc:spChg chg="mod">
          <ac:chgData name="Manoj Babu" userId="a055836f-301f-43ef-b6f7-aea5ceb8069f" providerId="ADAL" clId="{6A149431-8565-4C11-A289-3451729F89EF}" dt="2021-08-08T13:21:28.569" v="91" actId="20577"/>
          <ac:spMkLst>
            <pc:docMk/>
            <pc:sldMk cId="4091572046" sldId="300"/>
            <ac:spMk id="3" creationId="{8DADC789-0AC4-422D-959C-7956AB6F3314}"/>
          </ac:spMkLst>
        </pc:spChg>
      </pc:sldChg>
      <pc:sldChg chg="addSp delSp modSp new mod ord modAnim">
        <pc:chgData name="Manoj Babu" userId="a055836f-301f-43ef-b6f7-aea5ceb8069f" providerId="ADAL" clId="{6A149431-8565-4C11-A289-3451729F89EF}" dt="2021-08-09T10:20:25.400" v="1568" actId="20577"/>
        <pc:sldMkLst>
          <pc:docMk/>
          <pc:sldMk cId="1718199790" sldId="301"/>
        </pc:sldMkLst>
        <pc:spChg chg="mod">
          <ac:chgData name="Manoj Babu" userId="a055836f-301f-43ef-b6f7-aea5ceb8069f" providerId="ADAL" clId="{6A149431-8565-4C11-A289-3451729F89EF}" dt="2021-08-08T20:23:19.667" v="603" actId="20577"/>
          <ac:spMkLst>
            <pc:docMk/>
            <pc:sldMk cId="1718199790" sldId="301"/>
            <ac:spMk id="2" creationId="{DB5D103F-981F-4782-B7E3-E756DA207B0D}"/>
          </ac:spMkLst>
        </pc:spChg>
        <pc:spChg chg="mod">
          <ac:chgData name="Manoj Babu" userId="a055836f-301f-43ef-b6f7-aea5ceb8069f" providerId="ADAL" clId="{6A149431-8565-4C11-A289-3451729F89EF}" dt="2021-08-09T09:17:38.183" v="1128" actId="20577"/>
          <ac:spMkLst>
            <pc:docMk/>
            <pc:sldMk cId="1718199790" sldId="301"/>
            <ac:spMk id="3" creationId="{DB03B542-DF18-4929-9A94-23B7A58E7C67}"/>
          </ac:spMkLst>
        </pc:spChg>
        <pc:spChg chg="add mod">
          <ac:chgData name="Manoj Babu" userId="a055836f-301f-43ef-b6f7-aea5ceb8069f" providerId="ADAL" clId="{6A149431-8565-4C11-A289-3451729F89EF}" dt="2021-08-09T10:13:43.451" v="1527" actId="1076"/>
          <ac:spMkLst>
            <pc:docMk/>
            <pc:sldMk cId="1718199790" sldId="301"/>
            <ac:spMk id="6" creationId="{DE05B398-8F57-4E48-BA71-06CE85D17814}"/>
          </ac:spMkLst>
        </pc:spChg>
        <pc:spChg chg="add mod">
          <ac:chgData name="Manoj Babu" userId="a055836f-301f-43ef-b6f7-aea5ceb8069f" providerId="ADAL" clId="{6A149431-8565-4C11-A289-3451729F89EF}" dt="2021-08-08T20:24:59.859" v="639" actId="1076"/>
          <ac:spMkLst>
            <pc:docMk/>
            <pc:sldMk cId="1718199790" sldId="301"/>
            <ac:spMk id="27" creationId="{74FE6890-7C91-4BD5-B32D-26C89B5004BC}"/>
          </ac:spMkLst>
        </pc:spChg>
        <pc:spChg chg="add mod">
          <ac:chgData name="Manoj Babu" userId="a055836f-301f-43ef-b6f7-aea5ceb8069f" providerId="ADAL" clId="{6A149431-8565-4C11-A289-3451729F89EF}" dt="2021-08-09T10:20:25.400" v="1568" actId="20577"/>
          <ac:spMkLst>
            <pc:docMk/>
            <pc:sldMk cId="1718199790" sldId="301"/>
            <ac:spMk id="28" creationId="{C0F4340D-7CA8-4995-B3CC-11D68D388CA7}"/>
          </ac:spMkLst>
        </pc:spChg>
        <pc:grpChg chg="add mod">
          <ac:chgData name="Manoj Babu" userId="a055836f-301f-43ef-b6f7-aea5ceb8069f" providerId="ADAL" clId="{6A149431-8565-4C11-A289-3451729F89EF}" dt="2021-08-08T20:16:07.108" v="550" actId="14861"/>
          <ac:grpSpMkLst>
            <pc:docMk/>
            <pc:sldMk cId="1718199790" sldId="301"/>
            <ac:grpSpMk id="25" creationId="{593285F8-9197-4448-99D0-657CAE7DEA50}"/>
          </ac:grpSpMkLst>
        </pc:grpChg>
        <pc:grpChg chg="add mod">
          <ac:chgData name="Manoj Babu" userId="a055836f-301f-43ef-b6f7-aea5ceb8069f" providerId="ADAL" clId="{6A149431-8565-4C11-A289-3451729F89EF}" dt="2021-08-09T10:16:40.232" v="1553" actId="14861"/>
          <ac:grpSpMkLst>
            <pc:docMk/>
            <pc:sldMk cId="1718199790" sldId="301"/>
            <ac:grpSpMk id="41" creationId="{5983F0D6-298D-4A30-82E7-2A962D902B4C}"/>
          </ac:grpSpMkLst>
        </pc:grpChg>
        <pc:picChg chg="add mod ord">
          <ac:chgData name="Manoj Babu" userId="a055836f-301f-43ef-b6f7-aea5ceb8069f" providerId="ADAL" clId="{6A149431-8565-4C11-A289-3451729F89EF}" dt="2021-08-09T10:19:02.319" v="1558" actId="167"/>
          <ac:picMkLst>
            <pc:docMk/>
            <pc:sldMk cId="1718199790" sldId="301"/>
            <ac:picMk id="4" creationId="{C61D8852-5D40-406E-B44B-6444FFA5C537}"/>
          </ac:picMkLst>
        </pc:picChg>
        <pc:picChg chg="add mod modCrop">
          <ac:chgData name="Manoj Babu" userId="a055836f-301f-43ef-b6f7-aea5ceb8069f" providerId="ADAL" clId="{6A149431-8565-4C11-A289-3451729F89EF}" dt="2021-08-08T20:17:58.495" v="555" actId="1076"/>
          <ac:picMkLst>
            <pc:docMk/>
            <pc:sldMk cId="1718199790" sldId="301"/>
            <ac:picMk id="8" creationId="{26B2257E-A58D-4474-8C78-D89EDA7E7854}"/>
          </ac:picMkLst>
        </pc:picChg>
        <pc:cxnChg chg="add del">
          <ac:chgData name="Manoj Babu" userId="a055836f-301f-43ef-b6f7-aea5ceb8069f" providerId="ADAL" clId="{6A149431-8565-4C11-A289-3451729F89EF}" dt="2021-08-08T20:14:52.225" v="538" actId="11529"/>
          <ac:cxnSpMkLst>
            <pc:docMk/>
            <pc:sldMk cId="1718199790" sldId="301"/>
            <ac:cxnSpMk id="10" creationId="{A8328607-3F3B-4FF5-B38E-85090404906C}"/>
          </ac:cxnSpMkLst>
        </pc:cxnChg>
        <pc:cxnChg chg="add del">
          <ac:chgData name="Manoj Babu" userId="a055836f-301f-43ef-b6f7-aea5ceb8069f" providerId="ADAL" clId="{6A149431-8565-4C11-A289-3451729F89EF}" dt="2021-08-08T20:14:51.838" v="537" actId="11529"/>
          <ac:cxnSpMkLst>
            <pc:docMk/>
            <pc:sldMk cId="1718199790" sldId="301"/>
            <ac:cxnSpMk id="12" creationId="{4D2613BF-FA5A-4913-8776-600AA59A159F}"/>
          </ac:cxnSpMkLst>
        </pc:cxnChg>
        <pc:cxnChg chg="add mod">
          <ac:chgData name="Manoj Babu" userId="a055836f-301f-43ef-b6f7-aea5ceb8069f" providerId="ADAL" clId="{6A149431-8565-4C11-A289-3451729F89EF}" dt="2021-08-08T20:21:00.248" v="567" actId="208"/>
          <ac:cxnSpMkLst>
            <pc:docMk/>
            <pc:sldMk cId="1718199790" sldId="301"/>
            <ac:cxnSpMk id="14" creationId="{6695B442-25D0-4501-A573-894C38AB3120}"/>
          </ac:cxnSpMkLst>
        </pc:cxnChg>
        <pc:cxnChg chg="add mod">
          <ac:chgData name="Manoj Babu" userId="a055836f-301f-43ef-b6f7-aea5ceb8069f" providerId="ADAL" clId="{6A149431-8565-4C11-A289-3451729F89EF}" dt="2021-08-08T20:21:00.248" v="567" actId="208"/>
          <ac:cxnSpMkLst>
            <pc:docMk/>
            <pc:sldMk cId="1718199790" sldId="301"/>
            <ac:cxnSpMk id="16" creationId="{7E22DE63-1875-4E34-B11F-712672E757E6}"/>
          </ac:cxnSpMkLst>
        </pc:cxnChg>
        <pc:cxnChg chg="add mod">
          <ac:chgData name="Manoj Babu" userId="a055836f-301f-43ef-b6f7-aea5ceb8069f" providerId="ADAL" clId="{6A149431-8565-4C11-A289-3451729F89EF}" dt="2021-08-08T20:21:00.248" v="567" actId="208"/>
          <ac:cxnSpMkLst>
            <pc:docMk/>
            <pc:sldMk cId="1718199790" sldId="301"/>
            <ac:cxnSpMk id="18" creationId="{BE3D06EA-2001-4FAF-B34F-BE10043890DE}"/>
          </ac:cxnSpMkLst>
        </pc:cxnChg>
        <pc:cxnChg chg="add mod">
          <ac:chgData name="Manoj Babu" userId="a055836f-301f-43ef-b6f7-aea5ceb8069f" providerId="ADAL" clId="{6A149431-8565-4C11-A289-3451729F89EF}" dt="2021-08-08T20:21:00.248" v="567" actId="208"/>
          <ac:cxnSpMkLst>
            <pc:docMk/>
            <pc:sldMk cId="1718199790" sldId="301"/>
            <ac:cxnSpMk id="20" creationId="{B32349F8-05D4-44A7-9A9F-AC5A5EA402E9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30" creationId="{C2FA257B-9CBF-4960-9FFB-9054980253C3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32" creationId="{39D87AA8-1C0E-4526-9A3E-616BB5AAF391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34" creationId="{2C8264EB-A0B9-4C42-AB92-A6D4080E5943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36" creationId="{3474E330-4B54-41EC-82EA-B70E37E20A9F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38" creationId="{D2BC9577-5C83-406D-A6AD-7D06E4FA851E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40" creationId="{148BB814-C03A-423E-A36C-D97D2F438635}"/>
          </ac:cxnSpMkLst>
        </pc:cxnChg>
      </pc:sldChg>
      <pc:sldChg chg="addSp delSp modSp new mod ord delAnim modAnim">
        <pc:chgData name="Manoj Babu" userId="a055836f-301f-43ef-b6f7-aea5ceb8069f" providerId="ADAL" clId="{6A149431-8565-4C11-A289-3451729F89EF}" dt="2021-08-10T16:23:33.294" v="6971" actId="113"/>
        <pc:sldMkLst>
          <pc:docMk/>
          <pc:sldMk cId="3463067733" sldId="302"/>
        </pc:sldMkLst>
        <pc:spChg chg="mod">
          <ac:chgData name="Manoj Babu" userId="a055836f-301f-43ef-b6f7-aea5ceb8069f" providerId="ADAL" clId="{6A149431-8565-4C11-A289-3451729F89EF}" dt="2021-08-09T14:05:20.009" v="2442" actId="20577"/>
          <ac:spMkLst>
            <pc:docMk/>
            <pc:sldMk cId="3463067733" sldId="302"/>
            <ac:spMk id="2" creationId="{CF673D6B-C37F-4DB0-939A-5DDC96B3BC3E}"/>
          </ac:spMkLst>
        </pc:spChg>
        <pc:spChg chg="del">
          <ac:chgData name="Manoj Babu" userId="a055836f-301f-43ef-b6f7-aea5ceb8069f" providerId="ADAL" clId="{6A149431-8565-4C11-A289-3451729F89EF}" dt="2021-08-08T20:51:17.850" v="1079" actId="478"/>
          <ac:spMkLst>
            <pc:docMk/>
            <pc:sldMk cId="3463067733" sldId="302"/>
            <ac:spMk id="3" creationId="{758C79D2-0DFD-46F4-B79B-3A4E910766D5}"/>
          </ac:spMkLst>
        </pc:spChg>
        <pc:spChg chg="add mod">
          <ac:chgData name="Manoj Babu" userId="a055836f-301f-43ef-b6f7-aea5ceb8069f" providerId="ADAL" clId="{6A149431-8565-4C11-A289-3451729F89EF}" dt="2021-08-10T16:23:33.294" v="6971" actId="113"/>
          <ac:spMkLst>
            <pc:docMk/>
            <pc:sldMk cId="3463067733" sldId="302"/>
            <ac:spMk id="9" creationId="{A1241DD3-1DE2-4E07-96B6-84D4E17341ED}"/>
          </ac:spMkLst>
        </pc:spChg>
        <pc:spChg chg="add mod">
          <ac:chgData name="Manoj Babu" userId="a055836f-301f-43ef-b6f7-aea5ceb8069f" providerId="ADAL" clId="{6A149431-8565-4C11-A289-3451729F89EF}" dt="2021-08-08T20:51:32.575" v="1081" actId="1076"/>
          <ac:spMkLst>
            <pc:docMk/>
            <pc:sldMk cId="3463067733" sldId="302"/>
            <ac:spMk id="11" creationId="{9C1EEC3D-B577-45B8-B634-47BA4C3742B6}"/>
          </ac:spMkLst>
        </pc:spChg>
        <pc:spChg chg="add mod">
          <ac:chgData name="Manoj Babu" userId="a055836f-301f-43ef-b6f7-aea5ceb8069f" providerId="ADAL" clId="{6A149431-8565-4C11-A289-3451729F89EF}" dt="2021-08-08T20:51:32.575" v="1081" actId="1076"/>
          <ac:spMkLst>
            <pc:docMk/>
            <pc:sldMk cId="3463067733" sldId="302"/>
            <ac:spMk id="12" creationId="{12CA1461-4810-4081-B6A3-289791F14F81}"/>
          </ac:spMkLst>
        </pc:spChg>
        <pc:picChg chg="add del mod ord">
          <ac:chgData name="Manoj Babu" userId="a055836f-301f-43ef-b6f7-aea5ceb8069f" providerId="ADAL" clId="{6A149431-8565-4C11-A289-3451729F89EF}" dt="2021-08-08T20:46:06.432" v="1038" actId="21"/>
          <ac:picMkLst>
            <pc:docMk/>
            <pc:sldMk cId="3463067733" sldId="302"/>
            <ac:picMk id="5" creationId="{DE6328DB-8CF7-4290-8FC0-42F71DE44ABC}"/>
          </ac:picMkLst>
        </pc:picChg>
        <pc:picChg chg="add del mod ord">
          <ac:chgData name="Manoj Babu" userId="a055836f-301f-43ef-b6f7-aea5ceb8069f" providerId="ADAL" clId="{6A149431-8565-4C11-A289-3451729F89EF}" dt="2021-08-08T20:46:06.432" v="1038" actId="21"/>
          <ac:picMkLst>
            <pc:docMk/>
            <pc:sldMk cId="3463067733" sldId="302"/>
            <ac:picMk id="6" creationId="{E24B8D81-1806-4E95-91D2-C12F4B7BE975}"/>
          </ac:picMkLst>
        </pc:picChg>
        <pc:picChg chg="add del mod">
          <ac:chgData name="Manoj Babu" userId="a055836f-301f-43ef-b6f7-aea5ceb8069f" providerId="ADAL" clId="{6A149431-8565-4C11-A289-3451729F89EF}" dt="2021-08-08T20:46:06.432" v="1038" actId="21"/>
          <ac:picMkLst>
            <pc:docMk/>
            <pc:sldMk cId="3463067733" sldId="302"/>
            <ac:picMk id="8" creationId="{376480C4-E27F-4480-B9DD-51569B21F904}"/>
          </ac:picMkLst>
        </pc:picChg>
        <pc:picChg chg="add mod">
          <ac:chgData name="Manoj Babu" userId="a055836f-301f-43ef-b6f7-aea5ceb8069f" providerId="ADAL" clId="{6A149431-8565-4C11-A289-3451729F89EF}" dt="2021-08-08T20:51:32.575" v="1081" actId="1076"/>
          <ac:picMkLst>
            <pc:docMk/>
            <pc:sldMk cId="3463067733" sldId="302"/>
            <ac:picMk id="10" creationId="{4CE65E0A-8BCA-4B3B-9EB4-5B8567A265C6}"/>
          </ac:picMkLst>
        </pc:picChg>
      </pc:sldChg>
      <pc:sldChg chg="addSp modSp new mod modAnim modNotesTx">
        <pc:chgData name="Manoj Babu" userId="a055836f-301f-43ef-b6f7-aea5ceb8069f" providerId="ADAL" clId="{6A149431-8565-4C11-A289-3451729F89EF}" dt="2021-08-09T09:37:12.911" v="1508" actId="20577"/>
        <pc:sldMkLst>
          <pc:docMk/>
          <pc:sldMk cId="1567788905" sldId="303"/>
        </pc:sldMkLst>
        <pc:spChg chg="mod">
          <ac:chgData name="Manoj Babu" userId="a055836f-301f-43ef-b6f7-aea5ceb8069f" providerId="ADAL" clId="{6A149431-8565-4C11-A289-3451729F89EF}" dt="2021-08-08T20:45:30.103" v="1035" actId="313"/>
          <ac:spMkLst>
            <pc:docMk/>
            <pc:sldMk cId="1567788905" sldId="303"/>
            <ac:spMk id="2" creationId="{0A174EF6-2032-4EDE-B499-0DE37CB94675}"/>
          </ac:spMkLst>
        </pc:spChg>
        <pc:spChg chg="mod">
          <ac:chgData name="Manoj Babu" userId="a055836f-301f-43ef-b6f7-aea5ceb8069f" providerId="ADAL" clId="{6A149431-8565-4C11-A289-3451729F89EF}" dt="2021-08-09T09:33:27.076" v="1145" actId="20577"/>
          <ac:spMkLst>
            <pc:docMk/>
            <pc:sldMk cId="1567788905" sldId="303"/>
            <ac:spMk id="3" creationId="{91F60E25-8289-451B-BAF3-2C2C31ECBAD4}"/>
          </ac:spMkLst>
        </pc:spChg>
        <pc:picChg chg="add mod">
          <ac:chgData name="Manoj Babu" userId="a055836f-301f-43ef-b6f7-aea5ceb8069f" providerId="ADAL" clId="{6A149431-8565-4C11-A289-3451729F89EF}" dt="2021-08-08T20:46:31.331" v="1044" actId="1076"/>
          <ac:picMkLst>
            <pc:docMk/>
            <pc:sldMk cId="1567788905" sldId="303"/>
            <ac:picMk id="4" creationId="{AA827A3C-94E4-45CF-B42A-9B600D248293}"/>
          </ac:picMkLst>
        </pc:picChg>
        <pc:picChg chg="add mod">
          <ac:chgData name="Manoj Babu" userId="a055836f-301f-43ef-b6f7-aea5ceb8069f" providerId="ADAL" clId="{6A149431-8565-4C11-A289-3451729F89EF}" dt="2021-08-08T20:46:31.331" v="1044" actId="1076"/>
          <ac:picMkLst>
            <pc:docMk/>
            <pc:sldMk cId="1567788905" sldId="303"/>
            <ac:picMk id="5" creationId="{53D1C2E2-77BC-4CD7-BD43-F7B347557E52}"/>
          </ac:picMkLst>
        </pc:picChg>
        <pc:picChg chg="add mod">
          <ac:chgData name="Manoj Babu" userId="a055836f-301f-43ef-b6f7-aea5ceb8069f" providerId="ADAL" clId="{6A149431-8565-4C11-A289-3451729F89EF}" dt="2021-08-08T20:47:29.037" v="1048" actId="1076"/>
          <ac:picMkLst>
            <pc:docMk/>
            <pc:sldMk cId="1567788905" sldId="303"/>
            <ac:picMk id="6" creationId="{71E94651-EC4C-4EB8-A545-D0478B5E3F4C}"/>
          </ac:picMkLst>
        </pc:picChg>
        <pc:cxnChg chg="add">
          <ac:chgData name="Manoj Babu" userId="a055836f-301f-43ef-b6f7-aea5ceb8069f" providerId="ADAL" clId="{6A149431-8565-4C11-A289-3451729F89EF}" dt="2021-08-08T20:47:04.993" v="1045" actId="11529"/>
          <ac:cxnSpMkLst>
            <pc:docMk/>
            <pc:sldMk cId="1567788905" sldId="303"/>
            <ac:cxnSpMk id="8" creationId="{09D1A613-5076-4030-860A-A2ECEC60933B}"/>
          </ac:cxnSpMkLst>
        </pc:cxnChg>
        <pc:cxnChg chg="add mod">
          <ac:chgData name="Manoj Babu" userId="a055836f-301f-43ef-b6f7-aea5ceb8069f" providerId="ADAL" clId="{6A149431-8565-4C11-A289-3451729F89EF}" dt="2021-08-08T20:47:15.826" v="1047" actId="1076"/>
          <ac:cxnSpMkLst>
            <pc:docMk/>
            <pc:sldMk cId="1567788905" sldId="303"/>
            <ac:cxnSpMk id="9" creationId="{7234D6AF-89D8-4FF3-A760-42647AB73950}"/>
          </ac:cxnSpMkLst>
        </pc:cxnChg>
      </pc:sldChg>
      <pc:sldChg chg="modSp new mod ord modNotesTx">
        <pc:chgData name="Manoj Babu" userId="a055836f-301f-43ef-b6f7-aea5ceb8069f" providerId="ADAL" clId="{6A149431-8565-4C11-A289-3451729F89EF}" dt="2021-08-09T11:18:15.604" v="2083" actId="20577"/>
        <pc:sldMkLst>
          <pc:docMk/>
          <pc:sldMk cId="2771900913" sldId="304"/>
        </pc:sldMkLst>
        <pc:spChg chg="mod">
          <ac:chgData name="Manoj Babu" userId="a055836f-301f-43ef-b6f7-aea5ceb8069f" providerId="ADAL" clId="{6A149431-8565-4C11-A289-3451729F89EF}" dt="2021-08-09T10:32:47.425" v="1629" actId="20577"/>
          <ac:spMkLst>
            <pc:docMk/>
            <pc:sldMk cId="2771900913" sldId="304"/>
            <ac:spMk id="2" creationId="{43C8AE82-5726-4CDB-A13A-34659768C7B7}"/>
          </ac:spMkLst>
        </pc:spChg>
        <pc:spChg chg="mod">
          <ac:chgData name="Manoj Babu" userId="a055836f-301f-43ef-b6f7-aea5ceb8069f" providerId="ADAL" clId="{6A149431-8565-4C11-A289-3451729F89EF}" dt="2021-08-09T11:18:15.604" v="2083" actId="20577"/>
          <ac:spMkLst>
            <pc:docMk/>
            <pc:sldMk cId="2771900913" sldId="304"/>
            <ac:spMk id="3" creationId="{9634CEAD-E9C3-453B-BE42-233C0486D5C1}"/>
          </ac:spMkLst>
        </pc:spChg>
      </pc:sldChg>
      <pc:sldChg chg="addSp delSp modSp new mod">
        <pc:chgData name="Manoj Babu" userId="a055836f-301f-43ef-b6f7-aea5ceb8069f" providerId="ADAL" clId="{6A149431-8565-4C11-A289-3451729F89EF}" dt="2021-08-09T15:05:10.388" v="3218" actId="1076"/>
        <pc:sldMkLst>
          <pc:docMk/>
          <pc:sldMk cId="3080843678" sldId="305"/>
        </pc:sldMkLst>
        <pc:spChg chg="mod">
          <ac:chgData name="Manoj Babu" userId="a055836f-301f-43ef-b6f7-aea5ceb8069f" providerId="ADAL" clId="{6A149431-8565-4C11-A289-3451729F89EF}" dt="2021-08-09T14:05:33.253" v="2443"/>
          <ac:spMkLst>
            <pc:docMk/>
            <pc:sldMk cId="3080843678" sldId="305"/>
            <ac:spMk id="2" creationId="{84DA489E-835E-4EC7-9F1A-C26B9235A79A}"/>
          </ac:spMkLst>
        </pc:spChg>
        <pc:spChg chg="mod">
          <ac:chgData name="Manoj Babu" userId="a055836f-301f-43ef-b6f7-aea5ceb8069f" providerId="ADAL" clId="{6A149431-8565-4C11-A289-3451729F89EF}" dt="2021-08-09T14:05:57.556" v="2447" actId="20577"/>
          <ac:spMkLst>
            <pc:docMk/>
            <pc:sldMk cId="3080843678" sldId="305"/>
            <ac:spMk id="3" creationId="{8053648E-776D-4957-9308-3D79E53CA229}"/>
          </ac:spMkLst>
        </pc:spChg>
        <pc:picChg chg="add del mod">
          <ac:chgData name="Manoj Babu" userId="a055836f-301f-43ef-b6f7-aea5ceb8069f" providerId="ADAL" clId="{6A149431-8565-4C11-A289-3451729F89EF}" dt="2021-08-09T15:05:04.540" v="3215" actId="478"/>
          <ac:picMkLst>
            <pc:docMk/>
            <pc:sldMk cId="3080843678" sldId="305"/>
            <ac:picMk id="4" creationId="{3D75EDF2-1909-4328-B1BC-C29DC35E7BF9}"/>
          </ac:picMkLst>
        </pc:picChg>
        <pc:picChg chg="add mod">
          <ac:chgData name="Manoj Babu" userId="a055836f-301f-43ef-b6f7-aea5ceb8069f" providerId="ADAL" clId="{6A149431-8565-4C11-A289-3451729F89EF}" dt="2021-08-09T15:05:10.388" v="3218" actId="1076"/>
          <ac:picMkLst>
            <pc:docMk/>
            <pc:sldMk cId="3080843678" sldId="305"/>
            <ac:picMk id="6" creationId="{10F9045C-3F8E-428A-962E-776EB1552564}"/>
          </ac:picMkLst>
        </pc:picChg>
      </pc:sldChg>
      <pc:sldChg chg="modSp new mod">
        <pc:chgData name="Manoj Babu" userId="a055836f-301f-43ef-b6f7-aea5ceb8069f" providerId="ADAL" clId="{6A149431-8565-4C11-A289-3451729F89EF}" dt="2021-08-09T14:23:13.315" v="2768" actId="113"/>
        <pc:sldMkLst>
          <pc:docMk/>
          <pc:sldMk cId="1423820245" sldId="306"/>
        </pc:sldMkLst>
        <pc:spChg chg="mod">
          <ac:chgData name="Manoj Babu" userId="a055836f-301f-43ef-b6f7-aea5ceb8069f" providerId="ADAL" clId="{6A149431-8565-4C11-A289-3451729F89EF}" dt="2021-08-09T14:17:42.537" v="2546" actId="20577"/>
          <ac:spMkLst>
            <pc:docMk/>
            <pc:sldMk cId="1423820245" sldId="306"/>
            <ac:spMk id="2" creationId="{CA3A062A-FCF7-4E20-BFB0-1923290814B9}"/>
          </ac:spMkLst>
        </pc:spChg>
        <pc:spChg chg="mod">
          <ac:chgData name="Manoj Babu" userId="a055836f-301f-43ef-b6f7-aea5ceb8069f" providerId="ADAL" clId="{6A149431-8565-4C11-A289-3451729F89EF}" dt="2021-08-09T14:23:13.315" v="2768" actId="113"/>
          <ac:spMkLst>
            <pc:docMk/>
            <pc:sldMk cId="1423820245" sldId="306"/>
            <ac:spMk id="3" creationId="{AAB56FF5-9C6F-48FD-A591-8B7B644D196E}"/>
          </ac:spMkLst>
        </pc:spChg>
      </pc:sldChg>
      <pc:sldChg chg="modSp new del mod">
        <pc:chgData name="Manoj Babu" userId="a055836f-301f-43ef-b6f7-aea5ceb8069f" providerId="ADAL" clId="{6A149431-8565-4C11-A289-3451729F89EF}" dt="2021-08-10T12:24:53.759" v="6920" actId="47"/>
        <pc:sldMkLst>
          <pc:docMk/>
          <pc:sldMk cId="2536594666" sldId="307"/>
        </pc:sldMkLst>
        <pc:spChg chg="mod">
          <ac:chgData name="Manoj Babu" userId="a055836f-301f-43ef-b6f7-aea5ceb8069f" providerId="ADAL" clId="{6A149431-8565-4C11-A289-3451729F89EF}" dt="2021-08-08T19:40:31.374" v="260" actId="27636"/>
          <ac:spMkLst>
            <pc:docMk/>
            <pc:sldMk cId="2536594666" sldId="307"/>
            <ac:spMk id="2" creationId="{25FD9C95-9175-4B93-A294-D601CCB1D7CB}"/>
          </ac:spMkLst>
        </pc:spChg>
      </pc:sldChg>
      <pc:sldChg chg="addSp delSp modSp new mod modClrScheme delAnim modAnim chgLayout modNotesTx">
        <pc:chgData name="Manoj Babu" userId="a055836f-301f-43ef-b6f7-aea5ceb8069f" providerId="ADAL" clId="{6A149431-8565-4C11-A289-3451729F89EF}" dt="2021-08-10T16:20:05.069" v="6934" actId="14100"/>
        <pc:sldMkLst>
          <pc:docMk/>
          <pc:sldMk cId="98326252" sldId="308"/>
        </pc:sldMkLst>
        <pc:spChg chg="del mod ord">
          <ac:chgData name="Manoj Babu" userId="a055836f-301f-43ef-b6f7-aea5ceb8069f" providerId="ADAL" clId="{6A149431-8565-4C11-A289-3451729F89EF}" dt="2021-08-08T20:33:13.271" v="675" actId="700"/>
          <ac:spMkLst>
            <pc:docMk/>
            <pc:sldMk cId="98326252" sldId="308"/>
            <ac:spMk id="2" creationId="{608539C9-92F7-499A-B95F-2BCAD511CEA8}"/>
          </ac:spMkLst>
        </pc:spChg>
        <pc:spChg chg="del">
          <ac:chgData name="Manoj Babu" userId="a055836f-301f-43ef-b6f7-aea5ceb8069f" providerId="ADAL" clId="{6A149431-8565-4C11-A289-3451729F89EF}" dt="2021-08-08T20:33:13.271" v="675" actId="700"/>
          <ac:spMkLst>
            <pc:docMk/>
            <pc:sldMk cId="98326252" sldId="308"/>
            <ac:spMk id="3" creationId="{904151CF-261E-4683-B9C9-A1A1CAFADCBF}"/>
          </ac:spMkLst>
        </pc:spChg>
        <pc:spChg chg="del mod ord">
          <ac:chgData name="Manoj Babu" userId="a055836f-301f-43ef-b6f7-aea5ceb8069f" providerId="ADAL" clId="{6A149431-8565-4C11-A289-3451729F89EF}" dt="2021-08-08T20:33:13.271" v="675" actId="700"/>
          <ac:spMkLst>
            <pc:docMk/>
            <pc:sldMk cId="98326252" sldId="308"/>
            <ac:spMk id="4" creationId="{82DDFF7E-B6E5-4544-9ACE-55806C647067}"/>
          </ac:spMkLst>
        </pc:spChg>
        <pc:spChg chg="add mod ord">
          <ac:chgData name="Manoj Babu" userId="a055836f-301f-43ef-b6f7-aea5ceb8069f" providerId="ADAL" clId="{6A149431-8565-4C11-A289-3451729F89EF}" dt="2021-08-08T20:40:37.878" v="775" actId="313"/>
          <ac:spMkLst>
            <pc:docMk/>
            <pc:sldMk cId="98326252" sldId="308"/>
            <ac:spMk id="5" creationId="{14CBF748-3A48-476D-AC92-BFE72FECE8DF}"/>
          </ac:spMkLst>
        </pc:spChg>
        <pc:spChg chg="add mod ord">
          <ac:chgData name="Manoj Babu" userId="a055836f-301f-43ef-b6f7-aea5ceb8069f" providerId="ADAL" clId="{6A149431-8565-4C11-A289-3451729F89EF}" dt="2021-08-09T10:23:52.155" v="1587" actId="1035"/>
          <ac:spMkLst>
            <pc:docMk/>
            <pc:sldMk cId="98326252" sldId="308"/>
            <ac:spMk id="6" creationId="{F4BDF594-EDCB-43E9-9E50-17018883862F}"/>
          </ac:spMkLst>
        </pc:spChg>
        <pc:spChg chg="add mod">
          <ac:chgData name="Manoj Babu" userId="a055836f-301f-43ef-b6f7-aea5ceb8069f" providerId="ADAL" clId="{6A149431-8565-4C11-A289-3451729F89EF}" dt="2021-08-09T10:23:52.155" v="1587" actId="1035"/>
          <ac:spMkLst>
            <pc:docMk/>
            <pc:sldMk cId="98326252" sldId="308"/>
            <ac:spMk id="13" creationId="{E32F428C-2554-452F-B913-E02B560B4122}"/>
          </ac:spMkLst>
        </pc:spChg>
        <pc:spChg chg="add mod">
          <ac:chgData name="Manoj Babu" userId="a055836f-301f-43ef-b6f7-aea5ceb8069f" providerId="ADAL" clId="{6A149431-8565-4C11-A289-3451729F89EF}" dt="2021-08-10T16:20:05.069" v="6934" actId="14100"/>
          <ac:spMkLst>
            <pc:docMk/>
            <pc:sldMk cId="98326252" sldId="308"/>
            <ac:spMk id="14" creationId="{0223DA04-3875-44B9-99F0-4AD2912178FC}"/>
          </ac:spMkLst>
        </pc:spChg>
        <pc:spChg chg="add del mod">
          <ac:chgData name="Manoj Babu" userId="a055836f-301f-43ef-b6f7-aea5ceb8069f" providerId="ADAL" clId="{6A149431-8565-4C11-A289-3451729F89EF}" dt="2021-08-09T10:13:26.786" v="1525" actId="478"/>
          <ac:spMkLst>
            <pc:docMk/>
            <pc:sldMk cId="98326252" sldId="308"/>
            <ac:spMk id="15" creationId="{6D397008-F96D-4E83-824D-C99189DE3925}"/>
          </ac:spMkLst>
        </pc:spChg>
        <pc:picChg chg="add del mod">
          <ac:chgData name="Manoj Babu" userId="a055836f-301f-43ef-b6f7-aea5ceb8069f" providerId="ADAL" clId="{6A149431-8565-4C11-A289-3451729F89EF}" dt="2021-08-08T20:33:56.302" v="683" actId="478"/>
          <ac:picMkLst>
            <pc:docMk/>
            <pc:sldMk cId="98326252" sldId="308"/>
            <ac:picMk id="8" creationId="{B9E69CD2-16B1-4F91-B25D-7B0341B921EE}"/>
          </ac:picMkLst>
        </pc:picChg>
        <pc:picChg chg="add mod">
          <ac:chgData name="Manoj Babu" userId="a055836f-301f-43ef-b6f7-aea5ceb8069f" providerId="ADAL" clId="{6A149431-8565-4C11-A289-3451729F89EF}" dt="2021-08-09T10:23:38.709" v="1569" actId="1076"/>
          <ac:picMkLst>
            <pc:docMk/>
            <pc:sldMk cId="98326252" sldId="308"/>
            <ac:picMk id="10" creationId="{6E99DB39-124C-47D0-A9B3-60EF6A7BEA23}"/>
          </ac:picMkLst>
        </pc:picChg>
        <pc:picChg chg="add mod">
          <ac:chgData name="Manoj Babu" userId="a055836f-301f-43ef-b6f7-aea5ceb8069f" providerId="ADAL" clId="{6A149431-8565-4C11-A289-3451729F89EF}" dt="2021-08-09T10:23:38.709" v="1569" actId="1076"/>
          <ac:picMkLst>
            <pc:docMk/>
            <pc:sldMk cId="98326252" sldId="308"/>
            <ac:picMk id="12" creationId="{B107BF35-08F2-4DE6-AD9E-93CE22D47A28}"/>
          </ac:picMkLst>
        </pc:picChg>
      </pc:sldChg>
      <pc:sldChg chg="addSp delSp modSp add mod">
        <pc:chgData name="Manoj Babu" userId="a055836f-301f-43ef-b6f7-aea5ceb8069f" providerId="ADAL" clId="{6A149431-8565-4C11-A289-3451729F89EF}" dt="2021-08-10T16:24:24.136" v="6986" actId="1076"/>
        <pc:sldMkLst>
          <pc:docMk/>
          <pc:sldMk cId="645774470" sldId="309"/>
        </pc:sldMkLst>
        <pc:spChg chg="mod">
          <ac:chgData name="Manoj Babu" userId="a055836f-301f-43ef-b6f7-aea5ceb8069f" providerId="ADAL" clId="{6A149431-8565-4C11-A289-3451729F89EF}" dt="2021-08-09T12:39:27.148" v="2127"/>
          <ac:spMkLst>
            <pc:docMk/>
            <pc:sldMk cId="645774470" sldId="309"/>
            <ac:spMk id="2" creationId="{84DA489E-835E-4EC7-9F1A-C26B9235A79A}"/>
          </ac:spMkLst>
        </pc:spChg>
        <pc:spChg chg="mod">
          <ac:chgData name="Manoj Babu" userId="a055836f-301f-43ef-b6f7-aea5ceb8069f" providerId="ADAL" clId="{6A149431-8565-4C11-A289-3451729F89EF}" dt="2021-08-10T16:24:24.136" v="6986" actId="1076"/>
          <ac:spMkLst>
            <pc:docMk/>
            <pc:sldMk cId="645774470" sldId="309"/>
            <ac:spMk id="3" creationId="{8053648E-776D-4957-9308-3D79E53CA229}"/>
          </ac:spMkLst>
        </pc:spChg>
        <pc:picChg chg="del">
          <ac:chgData name="Manoj Babu" userId="a055836f-301f-43ef-b6f7-aea5ceb8069f" providerId="ADAL" clId="{6A149431-8565-4C11-A289-3451729F89EF}" dt="2021-08-09T15:04:56.135" v="3211" actId="478"/>
          <ac:picMkLst>
            <pc:docMk/>
            <pc:sldMk cId="645774470" sldId="309"/>
            <ac:picMk id="4" creationId="{3D75EDF2-1909-4328-B1BC-C29DC35E7BF9}"/>
          </ac:picMkLst>
        </pc:picChg>
        <pc:picChg chg="add mod">
          <ac:chgData name="Manoj Babu" userId="a055836f-301f-43ef-b6f7-aea5ceb8069f" providerId="ADAL" clId="{6A149431-8565-4C11-A289-3451729F89EF}" dt="2021-08-10T16:24:15.677" v="6983" actId="1076"/>
          <ac:picMkLst>
            <pc:docMk/>
            <pc:sldMk cId="645774470" sldId="309"/>
            <ac:picMk id="6" creationId="{4E6156F4-32BD-4D12-B3F6-E4B91466E801}"/>
          </ac:picMkLst>
        </pc:picChg>
      </pc:sldChg>
      <pc:sldChg chg="addSp delSp modSp new mod">
        <pc:chgData name="Manoj Babu" userId="a055836f-301f-43ef-b6f7-aea5ceb8069f" providerId="ADAL" clId="{6A149431-8565-4C11-A289-3451729F89EF}" dt="2021-08-09T14:11:47.386" v="2488" actId="478"/>
        <pc:sldMkLst>
          <pc:docMk/>
          <pc:sldMk cId="2001037082" sldId="310"/>
        </pc:sldMkLst>
        <pc:spChg chg="mod">
          <ac:chgData name="Manoj Babu" userId="a055836f-301f-43ef-b6f7-aea5ceb8069f" providerId="ADAL" clId="{6A149431-8565-4C11-A289-3451729F89EF}" dt="2021-08-09T14:11:38.772" v="2486" actId="20577"/>
          <ac:spMkLst>
            <pc:docMk/>
            <pc:sldMk cId="2001037082" sldId="310"/>
            <ac:spMk id="2" creationId="{EDDD71CD-E7FF-4A51-9181-5F5B8A9A1152}"/>
          </ac:spMkLst>
        </pc:spChg>
        <pc:spChg chg="del">
          <ac:chgData name="Manoj Babu" userId="a055836f-301f-43ef-b6f7-aea5ceb8069f" providerId="ADAL" clId="{6A149431-8565-4C11-A289-3451729F89EF}" dt="2021-08-09T14:11:47.386" v="2488" actId="478"/>
          <ac:spMkLst>
            <pc:docMk/>
            <pc:sldMk cId="2001037082" sldId="310"/>
            <ac:spMk id="3" creationId="{B201EEE1-F6C8-4EC8-A66D-470715A80BC1}"/>
          </ac:spMkLst>
        </pc:spChg>
        <pc:picChg chg="add mod">
          <ac:chgData name="Manoj Babu" userId="a055836f-301f-43ef-b6f7-aea5ceb8069f" providerId="ADAL" clId="{6A149431-8565-4C11-A289-3451729F89EF}" dt="2021-08-09T14:11:41.161" v="2487" actId="1076"/>
          <ac:picMkLst>
            <pc:docMk/>
            <pc:sldMk cId="2001037082" sldId="310"/>
            <ac:picMk id="4" creationId="{AB411114-B7F1-4DA3-A304-1A5A8F315FE1}"/>
          </ac:picMkLst>
        </pc:picChg>
      </pc:sldChg>
      <pc:sldChg chg="addSp delSp modSp new mod modNotesTx">
        <pc:chgData name="Manoj Babu" userId="a055836f-301f-43ef-b6f7-aea5ceb8069f" providerId="ADAL" clId="{6A149431-8565-4C11-A289-3451729F89EF}" dt="2021-08-10T16:25:15.856" v="6988" actId="1076"/>
        <pc:sldMkLst>
          <pc:docMk/>
          <pc:sldMk cId="3737729286" sldId="311"/>
        </pc:sldMkLst>
        <pc:spChg chg="mod">
          <ac:chgData name="Manoj Babu" userId="a055836f-301f-43ef-b6f7-aea5ceb8069f" providerId="ADAL" clId="{6A149431-8565-4C11-A289-3451729F89EF}" dt="2021-08-09T14:12:09.377" v="2492"/>
          <ac:spMkLst>
            <pc:docMk/>
            <pc:sldMk cId="3737729286" sldId="311"/>
            <ac:spMk id="2" creationId="{1989FDAF-96D9-45E8-A69E-565A7CF85EB3}"/>
          </ac:spMkLst>
        </pc:spChg>
        <pc:spChg chg="del">
          <ac:chgData name="Manoj Babu" userId="a055836f-301f-43ef-b6f7-aea5ceb8069f" providerId="ADAL" clId="{6A149431-8565-4C11-A289-3451729F89EF}" dt="2021-08-09T14:59:47.395" v="3210" actId="478"/>
          <ac:spMkLst>
            <pc:docMk/>
            <pc:sldMk cId="3737729286" sldId="311"/>
            <ac:spMk id="3" creationId="{4A331544-8CD2-4F3F-9626-869FF1F0EB82}"/>
          </ac:spMkLst>
        </pc:spChg>
        <pc:picChg chg="add del mod">
          <ac:chgData name="Manoj Babu" userId="a055836f-301f-43ef-b6f7-aea5ceb8069f" providerId="ADAL" clId="{6A149431-8565-4C11-A289-3451729F89EF}" dt="2021-08-09T14:59:33.007" v="3204" actId="478"/>
          <ac:picMkLst>
            <pc:docMk/>
            <pc:sldMk cId="3737729286" sldId="311"/>
            <ac:picMk id="5" creationId="{FEA312D8-3C32-490B-8F96-20ECC1E6EDF0}"/>
          </ac:picMkLst>
        </pc:picChg>
        <pc:picChg chg="add mod">
          <ac:chgData name="Manoj Babu" userId="a055836f-301f-43ef-b6f7-aea5ceb8069f" providerId="ADAL" clId="{6A149431-8565-4C11-A289-3451729F89EF}" dt="2021-08-10T16:25:15.856" v="6988" actId="1076"/>
          <ac:picMkLst>
            <pc:docMk/>
            <pc:sldMk cId="3737729286" sldId="311"/>
            <ac:picMk id="7" creationId="{3F4A9B02-FB2E-4624-AA13-048917A9EB2D}"/>
          </ac:picMkLst>
        </pc:picChg>
      </pc:sldChg>
      <pc:sldChg chg="addSp modSp new mod">
        <pc:chgData name="Manoj Babu" userId="a055836f-301f-43ef-b6f7-aea5ceb8069f" providerId="ADAL" clId="{6A149431-8565-4C11-A289-3451729F89EF}" dt="2021-08-09T14:31:21.726" v="2915" actId="20577"/>
        <pc:sldMkLst>
          <pc:docMk/>
          <pc:sldMk cId="4293736501" sldId="312"/>
        </pc:sldMkLst>
        <pc:spChg chg="mod">
          <ac:chgData name="Manoj Babu" userId="a055836f-301f-43ef-b6f7-aea5ceb8069f" providerId="ADAL" clId="{6A149431-8565-4C11-A289-3451729F89EF}" dt="2021-08-09T14:27:10.783" v="2843" actId="20577"/>
          <ac:spMkLst>
            <pc:docMk/>
            <pc:sldMk cId="4293736501" sldId="312"/>
            <ac:spMk id="2" creationId="{B1DA015C-632C-4718-8FF1-16774F9D0685}"/>
          </ac:spMkLst>
        </pc:spChg>
        <pc:spChg chg="add mod">
          <ac:chgData name="Manoj Babu" userId="a055836f-301f-43ef-b6f7-aea5ceb8069f" providerId="ADAL" clId="{6A149431-8565-4C11-A289-3451729F89EF}" dt="2021-08-09T14:31:21.726" v="2915" actId="20577"/>
          <ac:spMkLst>
            <pc:docMk/>
            <pc:sldMk cId="4293736501" sldId="312"/>
            <ac:spMk id="6" creationId="{09E53638-5490-4B76-8A6E-ADFE50385EA8}"/>
          </ac:spMkLst>
        </pc:spChg>
        <pc:picChg chg="add mod">
          <ac:chgData name="Manoj Babu" userId="a055836f-301f-43ef-b6f7-aea5ceb8069f" providerId="ADAL" clId="{6A149431-8565-4C11-A289-3451729F89EF}" dt="2021-08-09T14:25:44.443" v="2796" actId="12789"/>
          <ac:picMkLst>
            <pc:docMk/>
            <pc:sldMk cId="4293736501" sldId="312"/>
            <ac:picMk id="4" creationId="{6E7FFA50-DCC7-4620-9E9C-3555EF65521E}"/>
          </ac:picMkLst>
        </pc:picChg>
      </pc:sldChg>
      <pc:sldChg chg="addSp delSp modSp new mod modAnim modNotesTx">
        <pc:chgData name="Manoj Babu" userId="a055836f-301f-43ef-b6f7-aea5ceb8069f" providerId="ADAL" clId="{6A149431-8565-4C11-A289-3451729F89EF}" dt="2021-08-09T14:35:42.344" v="2965"/>
        <pc:sldMkLst>
          <pc:docMk/>
          <pc:sldMk cId="441739522" sldId="313"/>
        </pc:sldMkLst>
        <pc:spChg chg="mod">
          <ac:chgData name="Manoj Babu" userId="a055836f-301f-43ef-b6f7-aea5ceb8069f" providerId="ADAL" clId="{6A149431-8565-4C11-A289-3451729F89EF}" dt="2021-08-09T14:27:15.858" v="2844"/>
          <ac:spMkLst>
            <pc:docMk/>
            <pc:sldMk cId="441739522" sldId="313"/>
            <ac:spMk id="2" creationId="{6CCBF04F-A522-4E03-B3DD-410BB33DD5C4}"/>
          </ac:spMkLst>
        </pc:spChg>
        <pc:spChg chg="add mod">
          <ac:chgData name="Manoj Babu" userId="a055836f-301f-43ef-b6f7-aea5ceb8069f" providerId="ADAL" clId="{6A149431-8565-4C11-A289-3451729F89EF}" dt="2021-08-09T14:31:44.908" v="2923" actId="14100"/>
          <ac:spMkLst>
            <pc:docMk/>
            <pc:sldMk cId="441739522" sldId="313"/>
            <ac:spMk id="5" creationId="{CF4583A7-2D1C-48A6-A804-F2EC83AEA1C1}"/>
          </ac:spMkLst>
        </pc:spChg>
        <pc:spChg chg="add del">
          <ac:chgData name="Manoj Babu" userId="a055836f-301f-43ef-b6f7-aea5ceb8069f" providerId="ADAL" clId="{6A149431-8565-4C11-A289-3451729F89EF}" dt="2021-08-09T14:34:28.640" v="2943" actId="478"/>
          <ac:spMkLst>
            <pc:docMk/>
            <pc:sldMk cId="441739522" sldId="313"/>
            <ac:spMk id="6" creationId="{71C9B4A6-4A24-40BC-B29F-5B16302E2D94}"/>
          </ac:spMkLst>
        </pc:spChg>
        <pc:spChg chg="add mod">
          <ac:chgData name="Manoj Babu" userId="a055836f-301f-43ef-b6f7-aea5ceb8069f" providerId="ADAL" clId="{6A149431-8565-4C11-A289-3451729F89EF}" dt="2021-08-09T14:35:38.139" v="2964" actId="164"/>
          <ac:spMkLst>
            <pc:docMk/>
            <pc:sldMk cId="441739522" sldId="313"/>
            <ac:spMk id="7" creationId="{F023A35A-C1C2-4E5D-AEEF-9D6B6A6E14C6}"/>
          </ac:spMkLst>
        </pc:spChg>
        <pc:spChg chg="add mod">
          <ac:chgData name="Manoj Babu" userId="a055836f-301f-43ef-b6f7-aea5ceb8069f" providerId="ADAL" clId="{6A149431-8565-4C11-A289-3451729F89EF}" dt="2021-08-09T14:35:38.139" v="2964" actId="164"/>
          <ac:spMkLst>
            <pc:docMk/>
            <pc:sldMk cId="441739522" sldId="313"/>
            <ac:spMk id="8" creationId="{F22FCEE1-3F5F-4978-AF81-42AD6F39001A}"/>
          </ac:spMkLst>
        </pc:spChg>
        <pc:grpChg chg="add mod">
          <ac:chgData name="Manoj Babu" userId="a055836f-301f-43ef-b6f7-aea5ceb8069f" providerId="ADAL" clId="{6A149431-8565-4C11-A289-3451729F89EF}" dt="2021-08-09T14:35:38.139" v="2964" actId="164"/>
          <ac:grpSpMkLst>
            <pc:docMk/>
            <pc:sldMk cId="441739522" sldId="313"/>
            <ac:grpSpMk id="9" creationId="{D5DBADD5-0D08-4D13-B6D6-8F5399C9FA14}"/>
          </ac:grpSpMkLst>
        </pc:grpChg>
        <pc:picChg chg="add mod">
          <ac:chgData name="Manoj Babu" userId="a055836f-301f-43ef-b6f7-aea5ceb8069f" providerId="ADAL" clId="{6A149431-8565-4C11-A289-3451729F89EF}" dt="2021-08-09T14:35:10.197" v="2951" actId="1076"/>
          <ac:picMkLst>
            <pc:docMk/>
            <pc:sldMk cId="441739522" sldId="313"/>
            <ac:picMk id="4" creationId="{2CFADD7B-5F36-4844-B97F-7C1A0617C771}"/>
          </ac:picMkLst>
        </pc:picChg>
      </pc:sldChg>
      <pc:sldChg chg="addSp modSp new mod modAnim modNotesTx">
        <pc:chgData name="Manoj Babu" userId="a055836f-301f-43ef-b6f7-aea5ceb8069f" providerId="ADAL" clId="{6A149431-8565-4C11-A289-3451729F89EF}" dt="2021-08-09T14:37:25.959" v="3062" actId="113"/>
        <pc:sldMkLst>
          <pc:docMk/>
          <pc:sldMk cId="517671805" sldId="314"/>
        </pc:sldMkLst>
        <pc:spChg chg="mod">
          <ac:chgData name="Manoj Babu" userId="a055836f-301f-43ef-b6f7-aea5ceb8069f" providerId="ADAL" clId="{6A149431-8565-4C11-A289-3451729F89EF}" dt="2021-08-09T14:27:19.750" v="2845"/>
          <ac:spMkLst>
            <pc:docMk/>
            <pc:sldMk cId="517671805" sldId="314"/>
            <ac:spMk id="2" creationId="{3B3EF05E-0E42-412B-9E0C-59DB32E20F32}"/>
          </ac:spMkLst>
        </pc:spChg>
        <pc:spChg chg="add mod">
          <ac:chgData name="Manoj Babu" userId="a055836f-301f-43ef-b6f7-aea5ceb8069f" providerId="ADAL" clId="{6A149431-8565-4C11-A289-3451729F89EF}" dt="2021-08-09T14:28:14.965" v="2894" actId="1076"/>
          <ac:spMkLst>
            <pc:docMk/>
            <pc:sldMk cId="517671805" sldId="314"/>
            <ac:spMk id="5" creationId="{F3B08758-CCE8-4FFF-8266-C5E447C4CD83}"/>
          </ac:spMkLst>
        </pc:spChg>
        <pc:spChg chg="add mod">
          <ac:chgData name="Manoj Babu" userId="a055836f-301f-43ef-b6f7-aea5ceb8069f" providerId="ADAL" clId="{6A149431-8565-4C11-A289-3451729F89EF}" dt="2021-08-09T14:29:06.488" v="2899" actId="208"/>
          <ac:spMkLst>
            <pc:docMk/>
            <pc:sldMk cId="517671805" sldId="314"/>
            <ac:spMk id="6" creationId="{2E44E3A3-B517-4583-8339-EFACAB9C12D3}"/>
          </ac:spMkLst>
        </pc:spChg>
        <pc:picChg chg="add mod">
          <ac:chgData name="Manoj Babu" userId="a055836f-301f-43ef-b6f7-aea5ceb8069f" providerId="ADAL" clId="{6A149431-8565-4C11-A289-3451729F89EF}" dt="2021-08-09T14:26:23.607" v="2801" actId="12789"/>
          <ac:picMkLst>
            <pc:docMk/>
            <pc:sldMk cId="517671805" sldId="314"/>
            <ac:picMk id="4" creationId="{031DEBED-9804-401E-AC24-8818E662EF28}"/>
          </ac:picMkLst>
        </pc:picChg>
      </pc:sldChg>
      <pc:sldChg chg="addSp delSp modSp new mod modAnim modNotesTx">
        <pc:chgData name="Manoj Babu" userId="a055836f-301f-43ef-b6f7-aea5ceb8069f" providerId="ADAL" clId="{6A149431-8565-4C11-A289-3451729F89EF}" dt="2021-08-09T14:58:41.684" v="3203" actId="208"/>
        <pc:sldMkLst>
          <pc:docMk/>
          <pc:sldMk cId="3334964841" sldId="315"/>
        </pc:sldMkLst>
        <pc:spChg chg="mod">
          <ac:chgData name="Manoj Babu" userId="a055836f-301f-43ef-b6f7-aea5ceb8069f" providerId="ADAL" clId="{6A149431-8565-4C11-A289-3451729F89EF}" dt="2021-08-09T14:36:25.043" v="2977" actId="20577"/>
          <ac:spMkLst>
            <pc:docMk/>
            <pc:sldMk cId="3334964841" sldId="315"/>
            <ac:spMk id="2" creationId="{3AD7384F-26BD-40CF-B643-B28B54BCEB45}"/>
          </ac:spMkLst>
        </pc:spChg>
        <pc:spChg chg="mod">
          <ac:chgData name="Manoj Babu" userId="a055836f-301f-43ef-b6f7-aea5ceb8069f" providerId="ADAL" clId="{6A149431-8565-4C11-A289-3451729F89EF}" dt="2021-08-09T14:38:43.215" v="3124" actId="5793"/>
          <ac:spMkLst>
            <pc:docMk/>
            <pc:sldMk cId="3334964841" sldId="315"/>
            <ac:spMk id="3" creationId="{8B7AF631-BFE6-4B07-91D8-48C646E4F02C}"/>
          </ac:spMkLst>
        </pc:spChg>
        <pc:spChg chg="add mod">
          <ac:chgData name="Manoj Babu" userId="a055836f-301f-43ef-b6f7-aea5ceb8069f" providerId="ADAL" clId="{6A149431-8565-4C11-A289-3451729F89EF}" dt="2021-08-09T14:42:12.235" v="3173" actId="1076"/>
          <ac:spMkLst>
            <pc:docMk/>
            <pc:sldMk cId="3334964841" sldId="315"/>
            <ac:spMk id="9" creationId="{5AAC1BE9-35E6-4260-9D4F-A2B30FBCE2CB}"/>
          </ac:spMkLst>
        </pc:spChg>
        <pc:spChg chg="add del mod">
          <ac:chgData name="Manoj Babu" userId="a055836f-301f-43ef-b6f7-aea5ceb8069f" providerId="ADAL" clId="{6A149431-8565-4C11-A289-3451729F89EF}" dt="2021-08-09T14:58:35.997" v="3202" actId="1076"/>
          <ac:spMkLst>
            <pc:docMk/>
            <pc:sldMk cId="3334964841" sldId="315"/>
            <ac:spMk id="10" creationId="{BF64D521-ED18-4374-B7CA-BDB94E802A48}"/>
          </ac:spMkLst>
        </pc:spChg>
        <pc:spChg chg="add mod">
          <ac:chgData name="Manoj Babu" userId="a055836f-301f-43ef-b6f7-aea5ceb8069f" providerId="ADAL" clId="{6A149431-8565-4C11-A289-3451729F89EF}" dt="2021-08-09T14:58:41.684" v="3203" actId="208"/>
          <ac:spMkLst>
            <pc:docMk/>
            <pc:sldMk cId="3334964841" sldId="315"/>
            <ac:spMk id="11" creationId="{3F31AD36-B7F6-4DD3-ACA8-151428FD1CAD}"/>
          </ac:spMkLst>
        </pc:spChg>
        <pc:picChg chg="add del mod">
          <ac:chgData name="Manoj Babu" userId="a055836f-301f-43ef-b6f7-aea5ceb8069f" providerId="ADAL" clId="{6A149431-8565-4C11-A289-3451729F89EF}" dt="2021-08-09T14:40:45.633" v="3163" actId="478"/>
          <ac:picMkLst>
            <pc:docMk/>
            <pc:sldMk cId="3334964841" sldId="315"/>
            <ac:picMk id="5" creationId="{54A1D42D-4E9C-43FE-A656-366373D75F1B}"/>
          </ac:picMkLst>
        </pc:picChg>
        <pc:picChg chg="add mod">
          <ac:chgData name="Manoj Babu" userId="a055836f-301f-43ef-b6f7-aea5ceb8069f" providerId="ADAL" clId="{6A149431-8565-4C11-A289-3451729F89EF}" dt="2021-08-09T14:41:05.652" v="3166" actId="1076"/>
          <ac:picMkLst>
            <pc:docMk/>
            <pc:sldMk cId="3334964841" sldId="315"/>
            <ac:picMk id="7" creationId="{C6377221-8DAC-405A-8310-F24588B2AEB2}"/>
          </ac:picMkLst>
        </pc:picChg>
      </pc:sldChg>
      <pc:sldChg chg="modSp new mod ord modAnim">
        <pc:chgData name="Manoj Babu" userId="a055836f-301f-43ef-b6f7-aea5ceb8069f" providerId="ADAL" clId="{6A149431-8565-4C11-A289-3451729F89EF}" dt="2021-08-09T18:52:48.526" v="4171"/>
        <pc:sldMkLst>
          <pc:docMk/>
          <pc:sldMk cId="328863684" sldId="316"/>
        </pc:sldMkLst>
        <pc:spChg chg="mod">
          <ac:chgData name="Manoj Babu" userId="a055836f-301f-43ef-b6f7-aea5ceb8069f" providerId="ADAL" clId="{6A149431-8565-4C11-A289-3451729F89EF}" dt="2021-08-09T15:44:34.813" v="3380" actId="404"/>
          <ac:spMkLst>
            <pc:docMk/>
            <pc:sldMk cId="328863684" sldId="316"/>
            <ac:spMk id="2" creationId="{6445FCE4-078E-4FED-9098-88AEF5C8370D}"/>
          </ac:spMkLst>
        </pc:spChg>
        <pc:spChg chg="mod">
          <ac:chgData name="Manoj Babu" userId="a055836f-301f-43ef-b6f7-aea5ceb8069f" providerId="ADAL" clId="{6A149431-8565-4C11-A289-3451729F89EF}" dt="2021-08-09T15:54:38.463" v="3631" actId="115"/>
          <ac:spMkLst>
            <pc:docMk/>
            <pc:sldMk cId="328863684" sldId="316"/>
            <ac:spMk id="3" creationId="{CFF6BDA1-EB63-4FD2-84D8-0A96504F3F5C}"/>
          </ac:spMkLst>
        </pc:spChg>
      </pc:sldChg>
      <pc:sldChg chg="addSp delSp modSp new mod modClrScheme chgLayout">
        <pc:chgData name="Manoj Babu" userId="a055836f-301f-43ef-b6f7-aea5ceb8069f" providerId="ADAL" clId="{6A149431-8565-4C11-A289-3451729F89EF}" dt="2021-08-09T17:05:15.103" v="3895" actId="1076"/>
        <pc:sldMkLst>
          <pc:docMk/>
          <pc:sldMk cId="2969680188" sldId="317"/>
        </pc:sldMkLst>
        <pc:spChg chg="del mod ord">
          <ac:chgData name="Manoj Babu" userId="a055836f-301f-43ef-b6f7-aea5ceb8069f" providerId="ADAL" clId="{6A149431-8565-4C11-A289-3451729F89EF}" dt="2021-08-09T17:03:42.396" v="3853" actId="700"/>
          <ac:spMkLst>
            <pc:docMk/>
            <pc:sldMk cId="2969680188" sldId="317"/>
            <ac:spMk id="2" creationId="{95E9E424-14B1-49BE-BB66-258BE625B2F4}"/>
          </ac:spMkLst>
        </pc:spChg>
        <pc:spChg chg="del mod ord">
          <ac:chgData name="Manoj Babu" userId="a055836f-301f-43ef-b6f7-aea5ceb8069f" providerId="ADAL" clId="{6A149431-8565-4C11-A289-3451729F89EF}" dt="2021-08-09T17:03:42.396" v="3853" actId="700"/>
          <ac:spMkLst>
            <pc:docMk/>
            <pc:sldMk cId="2969680188" sldId="317"/>
            <ac:spMk id="3" creationId="{7A606C78-30D4-49EF-AE97-C1D08CA680F3}"/>
          </ac:spMkLst>
        </pc:spChg>
        <pc:spChg chg="mod">
          <ac:chgData name="Manoj Babu" userId="a055836f-301f-43ef-b6f7-aea5ceb8069f" providerId="ADAL" clId="{6A149431-8565-4C11-A289-3451729F89EF}" dt="2021-08-09T16:48:36.898" v="3767" actId="208"/>
          <ac:spMkLst>
            <pc:docMk/>
            <pc:sldMk cId="2969680188" sldId="317"/>
            <ac:spMk id="5" creationId="{0F95BAA4-2865-4DA6-B8DB-F0C098DD4236}"/>
          </ac:spMkLst>
        </pc:spChg>
        <pc:spChg chg="mod">
          <ac:chgData name="Manoj Babu" userId="a055836f-301f-43ef-b6f7-aea5ceb8069f" providerId="ADAL" clId="{6A149431-8565-4C11-A289-3451729F89EF}" dt="2021-08-09T16:48:42.986" v="3768" actId="208"/>
          <ac:spMkLst>
            <pc:docMk/>
            <pc:sldMk cId="2969680188" sldId="317"/>
            <ac:spMk id="6" creationId="{B6557342-7894-43BC-A7D1-20D39247B5F1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7" creationId="{14CB306A-578F-4FC1-8C76-35B3C9483F25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8" creationId="{19C56FF3-89F6-4892-8704-578F9801FA92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9" creationId="{BA85AB61-D9EC-4860-B3E2-48783385537D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0" creationId="{762F17DF-707E-424A-93DA-FEF1A3502459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1" creationId="{96D5F63A-7A4B-44BA-8629-E81FFBA51FB6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2" creationId="{4C648DB0-4DEA-4B6F-8B86-68D4F9845151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3" creationId="{74AF0FD3-A1B0-47E5-B5CF-C61AC1353BAB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4" creationId="{EE7CBC20-3EC0-4A06-B5DC-7773780C3A39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5" creationId="{B323D1DE-0621-4CF2-944C-42228532C8E9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6" creationId="{015AB2A2-876D-43FA-9E68-18070A08054D}"/>
          </ac:spMkLst>
        </pc:spChg>
        <pc:spChg chg="add mod">
          <ac:chgData name="Manoj Babu" userId="a055836f-301f-43ef-b6f7-aea5ceb8069f" providerId="ADAL" clId="{6A149431-8565-4C11-A289-3451729F89EF}" dt="2021-08-09T17:04:02.606" v="3857" actId="1076"/>
          <ac:spMkLst>
            <pc:docMk/>
            <pc:sldMk cId="2969680188" sldId="317"/>
            <ac:spMk id="33" creationId="{FD702282-0652-4F31-B814-5BA7A4C14DA4}"/>
          </ac:spMkLst>
        </pc:spChg>
        <pc:spChg chg="add mod">
          <ac:chgData name="Manoj Babu" userId="a055836f-301f-43ef-b6f7-aea5ceb8069f" providerId="ADAL" clId="{6A149431-8565-4C11-A289-3451729F89EF}" dt="2021-08-09T15:42:26.205" v="3354" actId="1076"/>
          <ac:spMkLst>
            <pc:docMk/>
            <pc:sldMk cId="2969680188" sldId="317"/>
            <ac:spMk id="34" creationId="{6CA62281-3A6E-4349-8E96-D08CC125369F}"/>
          </ac:spMkLst>
        </pc:spChg>
        <pc:spChg chg="add del mod ord">
          <ac:chgData name="Manoj Babu" userId="a055836f-301f-43ef-b6f7-aea5ceb8069f" providerId="ADAL" clId="{6A149431-8565-4C11-A289-3451729F89EF}" dt="2021-08-09T17:04:07.802" v="3858" actId="700"/>
          <ac:spMkLst>
            <pc:docMk/>
            <pc:sldMk cId="2969680188" sldId="317"/>
            <ac:spMk id="35" creationId="{C689FC8C-6957-4FCC-A143-1496C877AC48}"/>
          </ac:spMkLst>
        </pc:spChg>
        <pc:spChg chg="add del mod ord">
          <ac:chgData name="Manoj Babu" userId="a055836f-301f-43ef-b6f7-aea5ceb8069f" providerId="ADAL" clId="{6A149431-8565-4C11-A289-3451729F89EF}" dt="2021-08-09T17:04:07.802" v="3858" actId="700"/>
          <ac:spMkLst>
            <pc:docMk/>
            <pc:sldMk cId="2969680188" sldId="317"/>
            <ac:spMk id="36" creationId="{2CBBADD6-4539-4463-9D70-0326B8AB8107}"/>
          </ac:spMkLst>
        </pc:spChg>
        <pc:spChg chg="add del mod ord">
          <ac:chgData name="Manoj Babu" userId="a055836f-301f-43ef-b6f7-aea5ceb8069f" providerId="ADAL" clId="{6A149431-8565-4C11-A289-3451729F89EF}" dt="2021-08-09T17:04:07.802" v="3858" actId="700"/>
          <ac:spMkLst>
            <pc:docMk/>
            <pc:sldMk cId="2969680188" sldId="317"/>
            <ac:spMk id="37" creationId="{59ED4C9A-2073-4BF4-B39F-F50B51F18584}"/>
          </ac:spMkLst>
        </pc:spChg>
        <pc:spChg chg="add mod ord">
          <ac:chgData name="Manoj Babu" userId="a055836f-301f-43ef-b6f7-aea5ceb8069f" providerId="ADAL" clId="{6A149431-8565-4C11-A289-3451729F89EF}" dt="2021-08-09T17:05:04.009" v="3893" actId="20577"/>
          <ac:spMkLst>
            <pc:docMk/>
            <pc:sldMk cId="2969680188" sldId="317"/>
            <ac:spMk id="38" creationId="{FACBDD19-CC25-491A-9BB1-D1CCBF60A78A}"/>
          </ac:spMkLst>
        </pc:spChg>
        <pc:spChg chg="add del mod ord">
          <ac:chgData name="Manoj Babu" userId="a055836f-301f-43ef-b6f7-aea5ceb8069f" providerId="ADAL" clId="{6A149431-8565-4C11-A289-3451729F89EF}" dt="2021-08-09T17:05:07.835" v="3894" actId="478"/>
          <ac:spMkLst>
            <pc:docMk/>
            <pc:sldMk cId="2969680188" sldId="317"/>
            <ac:spMk id="39" creationId="{69CC5AE1-2F0D-4C58-9F17-86CC6DE8285E}"/>
          </ac:spMkLst>
        </pc:spChg>
        <pc:grpChg chg="add mod">
          <ac:chgData name="Manoj Babu" userId="a055836f-301f-43ef-b6f7-aea5ceb8069f" providerId="ADAL" clId="{6A149431-8565-4C11-A289-3451729F89EF}" dt="2021-08-09T17:05:15.103" v="3895" actId="1076"/>
          <ac:grpSpMkLst>
            <pc:docMk/>
            <pc:sldMk cId="2969680188" sldId="317"/>
            <ac:grpSpMk id="4" creationId="{5E99F5FD-4119-434C-89A9-247CCA63A29B}"/>
          </ac:grpSpMkLst>
        </pc:grp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17" creationId="{8C6F8E65-545A-41B4-BD77-0EE2A676C13A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18" creationId="{94AC18C2-AB9D-42E1-B414-9205F4691D42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19" creationId="{1E2E8BAE-C308-41D0-B194-AC5956E21BC7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0" creationId="{EDE63844-68BD-4B36-9517-60D53B358BD2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1" creationId="{5D032116-DD12-46FA-A83B-D575046C64E2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2" creationId="{F61B6B71-7C20-4A00-8350-CD7C3C4C69D3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3" creationId="{5771E23E-6660-42F4-B645-0F71C7C8332E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4" creationId="{938472B2-3B7C-4884-B74E-CBD923B45E3B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5" creationId="{0E4ED8C8-C8BD-42E2-B038-BFE6A0F9AE8A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6" creationId="{AC95BF08-7C3A-4CAB-B667-2A07922FDFCD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7" creationId="{C7F3A78D-9883-4B0B-AA95-B1BC2DE738B5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8" creationId="{055D06F7-B578-4C50-8828-66ABF79F4D7E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9" creationId="{82CA6413-0609-40EE-A5F8-9A689254D8C2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30" creationId="{30477EC3-8F35-42EF-827C-105B488D900C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31" creationId="{289A5734-6184-4F16-AC17-BD0C6A3FF34C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32" creationId="{F6902210-5D0D-46BF-AA75-1BAD4954128F}"/>
          </ac:cxnSpMkLst>
        </pc:cxnChg>
      </pc:sldChg>
      <pc:sldChg chg="addSp delSp modSp new del mod modAnim">
        <pc:chgData name="Manoj Babu" userId="a055836f-301f-43ef-b6f7-aea5ceb8069f" providerId="ADAL" clId="{6A149431-8565-4C11-A289-3451729F89EF}" dt="2021-08-09T17:07:59.015" v="3923" actId="47"/>
        <pc:sldMkLst>
          <pc:docMk/>
          <pc:sldMk cId="2752653620" sldId="318"/>
        </pc:sldMkLst>
        <pc:spChg chg="mod">
          <ac:chgData name="Manoj Babu" userId="a055836f-301f-43ef-b6f7-aea5ceb8069f" providerId="ADAL" clId="{6A149431-8565-4C11-A289-3451729F89EF}" dt="2021-08-09T17:06:21.025" v="3919" actId="313"/>
          <ac:spMkLst>
            <pc:docMk/>
            <pc:sldMk cId="2752653620" sldId="318"/>
            <ac:spMk id="2" creationId="{A43DB266-B1BC-4F78-A8E2-78B91520D33E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5" creationId="{4BC58B83-DAC9-4161-B9AD-01328A5472E8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" creationId="{73EB1999-848E-4CFD-9B38-9B48C732D99F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" creationId="{DDDF4B3D-7624-4A0F-9B58-370BC9270D9B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8" creationId="{C0F51EED-1279-4819-8397-6BF11BCAF693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" creationId="{62F2814A-6DC3-4642-876A-0639478F9B7E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10" creationId="{BF4FB175-5729-493A-B7B6-6BC3880A513C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11" creationId="{4CD820EC-EC44-4CC7-8F11-DB3F14AD5EFB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17" creationId="{CA9FDC2D-FB3A-48A5-8260-504302C23FD9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4" creationId="{489B2A5C-35FF-4FC3-8543-C8E36EDFD289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5" creationId="{77131D03-CA2D-42D1-8811-B7B5C9F9F83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6" creationId="{D5AA00AE-ABD4-477F-8F2A-77F54332337F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7" creationId="{5ED77167-C082-45FA-8C35-4438E4E95EFF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8" creationId="{9D33905C-0D70-43F3-84EC-4CB2851B8C57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9" creationId="{16C1E38D-A30A-40AB-8D98-B376F0DDDF49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30" creationId="{1B7A4A80-1AD2-46EF-92C0-0DC8BF8DEC85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31" creationId="{C6637A29-C4C5-4A8B-82B2-46E66CF7E933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32" creationId="{BF4E3D5D-0177-4BBA-A313-26F75ABFA74D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33" creationId="{0BD04C19-BF2A-4719-8521-64EE9197FD41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3" creationId="{6C552832-15F4-49BE-A54D-32CE44949923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4" creationId="{F293D4B3-37F5-448F-8E03-DF2CFF91E841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5" creationId="{B73D24D8-35F8-4D2B-A0BB-5464346E9D43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6" creationId="{DEDB8813-5E86-4F25-BF02-98D4F1385976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7" creationId="{04B1FC9E-87B0-4804-9C2E-39DCCD6293F2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8" creationId="{89AF3DDB-1A32-4FCD-940F-4BFED7C5A8AB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9" creationId="{E7A22B05-197D-4601-AAEE-709DEA0CD9E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50" creationId="{EA5381B0-F6AB-48E6-B058-2152C9EEB84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51" creationId="{57EDC4EB-1F92-48A1-994D-1ACAFF40E352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52" creationId="{B4C45A96-B2BA-4B97-A1F0-8AE18BBE9E6E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3" creationId="{D208D098-6435-474B-BEB5-B4F7FAEDDA4A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4" creationId="{E0CA5C14-26D7-4054-A5B7-28C71875DDB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5" creationId="{AA8F8BA1-039A-4C71-9E82-9FD2775AE425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6" creationId="{750B6233-81A4-44BC-8075-7372E066258A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7" creationId="{51C35D4C-5202-4AF5-8AA3-E9A6F3333A5C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8" creationId="{28FE818F-3856-409E-A40B-386734DAC85C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9" creationId="{99BE4906-9669-42FD-92D3-503B9831930A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0" creationId="{006F7B5C-9444-4E98-A13D-98204888410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1" creationId="{9C057BDE-1C55-4D2B-A212-B209DA2CA29F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2" creationId="{799D1674-33EE-4210-B68A-6D7B3E70D518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3" creationId="{F210B44C-D822-4909-BB69-C7DF7AB69133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4" creationId="{B11885C7-7C0F-4D02-9580-8CDE5C9CFEBC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2" creationId="{2781ED5F-6F21-4F8A-8A6C-9A180AF7AB49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3" creationId="{2260E74C-1D1C-4A48-A02B-0B605553972D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4" creationId="{3398C14E-CE35-4A1C-AF01-24838DD0200A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5" creationId="{2421BC92-FB25-4F21-A5B2-24761617B91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6" creationId="{DD639745-0AE9-4C3A-B071-6F88238747BF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7" creationId="{3339172C-DD53-4A56-B319-C8292FE167D1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8" creationId="{9093C53E-08F1-46AB-A1F1-163E0A6AF33D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99" creationId="{4D2B604E-ADD7-4448-B139-763FFE2566CB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0" creationId="{3AB6C3DC-7F64-4DD9-934F-D09013F5D44A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1" creationId="{075A11CB-5393-4160-B158-F0D6DB554C8C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2" creationId="{449098DA-A419-4A82-B794-5C226716AFB6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3" creationId="{7752ACD4-2A7D-4169-A1E4-D8E621293135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4" creationId="{1DEE5906-60C7-45D2-8F00-F433622535BC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5" creationId="{4B447D49-D683-424E-BB2A-98559CBE6108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6" creationId="{BD41CAED-7D52-4427-A8C1-DA086363D4A6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7" creationId="{25CBB7F2-F78D-4D11-90B7-0FF7CB517E3C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8" creationId="{58CA64FD-FD42-4BCA-AAC3-58C0A30D7985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9" creationId="{9EB1443D-FABE-4901-B640-32FB0053A704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0" creationId="{43108117-D3E2-46C7-BF17-7BD091928F66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1" creationId="{FEC5A40B-5F7E-4EED-86F9-1F50062B2228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2" creationId="{AD0A70C2-DCB8-495A-A549-E8E9F1CEAA8E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3" creationId="{E5D33B03-3B21-4C0E-8BA1-DB9F5A6E35AE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4" creationId="{1E050EA3-4C9C-49F4-A268-1371D499F25F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5" creationId="{A8EAF01B-249B-44E5-A77E-A875F9F20851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6" creationId="{7E37D835-DCDF-4EB2-97EF-12DC9F29D87B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18" creationId="{EAA564E1-0EE7-4956-ABE7-AB89D05292C4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19" creationId="{A621EC50-5956-4B45-9CD0-6950DC68F02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20" creationId="{3495DB1C-431E-4B4D-9672-61E1206024EA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21" creationId="{57EE2BCC-268A-4D0C-8A67-415AE764B09C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22" creationId="{1FBF6B8A-502C-4D81-8DA4-37D3EC8D22F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23" creationId="{0BA329B5-5209-4EBB-BCA4-B2E9E6808B97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24" creationId="{0A63B0BF-09E4-4838-87C4-F9DA7852A52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30" creationId="{7D94AE96-33F0-4BB5-BEDA-ECD9AF089C4E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37" creationId="{62EB6B47-ED08-4F83-A608-BD0CD63F124A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38" creationId="{852E9413-2A65-42E6-A209-9AFB7BD9783F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39" creationId="{7BE0ECEA-8F51-4065-85B9-C08F396A86D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0" creationId="{84319F65-F8AC-4EFA-87BB-13B98A8787FD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1" creationId="{D7823EA8-8DE7-453F-9DB9-05E70DB945D6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2" creationId="{BFAB712D-8AB3-41B9-86D2-7641E31675A4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3" creationId="{EFAB6497-B199-4388-ABB9-C248CCD355FA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4" creationId="{DDC46EEB-5FB9-45E9-956C-DD43DA3DFFC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5" creationId="{D7C0BBC0-1AF1-456B-ACDB-F238378DA51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6" creationId="{3A21BB82-7886-4C4E-9779-C8509E22ACD2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56" creationId="{75600C48-0EB7-4C65-BB9A-0497B7E7FDC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57" creationId="{6C9C3456-63AB-43E6-BBBD-A0AF53F3FCD9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58" creationId="{FC253B0B-292D-4E13-9526-93844CC704C8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59" creationId="{3D4E1706-0A5B-4D0F-8F53-E2F4ED52ABFC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0" creationId="{8DE1EB77-E33A-4AE3-B3AC-E0B8D68E2EE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1" creationId="{2D1D9797-732B-4181-BA9C-D69772710B3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2" creationId="{8956B6C3-0516-4471-8FA0-840A22FBFAD2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3" creationId="{4F3E960D-1B47-480A-B767-C7E346E67087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4" creationId="{CE6B0816-488F-4BAB-B6E5-27F76EC4334C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5" creationId="{1E8D7E86-DB71-4C47-9A40-26D750FBB893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76" creationId="{9B023077-F08A-498F-8E60-65093D16D90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77" creationId="{0DAA161D-E7C1-4CCC-824F-742BB15A694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78" creationId="{682C680F-1D13-4972-8FF8-6F3E13A2335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79" creationId="{8EF06B3F-2D2B-4AAE-BEB5-4CE0E69F82A6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0" creationId="{63B18E93-3FFB-485F-88E1-4C4FC4F717F9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1" creationId="{78C813A1-69CF-43C0-90DD-A5786FFFAB5E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2" creationId="{FCDC7DB6-3547-41ED-9008-8DD95DAABAA8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3" creationId="{B7AE55A6-FDEF-41AC-A035-ECFC53782F71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4" creationId="{F6324A90-EC05-4FE1-8850-F90BC309CA8B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5" creationId="{3AF74D57-F074-44DE-8B46-9B39A4041751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6" creationId="{37ADBACE-B05D-4FBE-A09B-386743B97FCF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7" creationId="{21B0DF97-6EB7-424F-B8B5-839F81BB90D2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05" creationId="{EFB6277B-25A5-441D-B253-E5CEE8F118A1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06" creationId="{B1BE50B9-3E3A-4CEC-BA5B-A10D87AFC60B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07" creationId="{2C6C5CF9-E7D8-47F5-A559-088EB7DE73DC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08" creationId="{4FA8E9D5-C043-4633-B52C-ADBD6CCF9252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09" creationId="{3D1B847C-4A67-47C1-8B08-5AC6FA15B38E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0" creationId="{9C1A50AE-C0E6-43FF-92B8-559AC67D734E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1" creationId="{7C0CDC06-369F-441F-BE00-9F969AE9954A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2" creationId="{CDE57DF6-01D4-4770-89F5-BE91E6F50689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3" creationId="{7FC8CC02-721E-4D3A-90A0-A9A63A46430B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4" creationId="{B1697412-1655-4C8C-B1D5-7832444B6E45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5" creationId="{05E5A0E8-A3A8-4E94-8F87-32155F80FBE4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6" creationId="{AA6D06E7-A860-4FED-99BD-6721A7C22D0A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7" creationId="{6225B01A-7D89-4386-903A-58784F7A5404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8" creationId="{0080282F-7853-4258-B415-CA55D6E0291B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9" creationId="{B4E2717A-A1AF-4FCC-A677-01B47AFC572D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0" creationId="{9240E5F2-8BB8-42BA-B9CB-B9A9E2BE1D00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1" creationId="{0B1EBCE9-AA8D-4106-A1EE-65C839816481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2" creationId="{E7622840-8D00-431A-9018-0FC1471B8C6F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3" creationId="{7678F676-568D-4673-B91C-DA63954FBD28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4" creationId="{B638A559-6A40-4390-9EF1-45E120267B39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5" creationId="{DE80BAB2-E8A7-410E-8754-D676C4589F9C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6" creationId="{7D8900A6-AA3A-4BDA-85C6-743B343200E9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7" creationId="{025F46CF-92AD-4A2C-9B3C-B0508B0D39EC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8" creationId="{6C2AFCDE-3DEA-4A59-B890-1879B870F2FA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9" creationId="{8C36FEA7-374E-4BE1-B2FA-ADC0C147095E}"/>
          </ac:spMkLst>
        </pc:spChg>
        <pc:grpChg chg="add del mod">
          <ac:chgData name="Manoj Babu" userId="a055836f-301f-43ef-b6f7-aea5ceb8069f" providerId="ADAL" clId="{6A149431-8565-4C11-A289-3451729F89EF}" dt="2021-08-09T17:07:40.428" v="3921"/>
          <ac:grpSpMkLst>
            <pc:docMk/>
            <pc:sldMk cId="2752653620" sldId="318"/>
            <ac:grpSpMk id="4" creationId="{7A75222A-195B-4F3C-BC9E-C14779D3EDCD}"/>
          </ac:grpSpMkLst>
        </pc:grpChg>
        <pc:grpChg chg="mod">
          <ac:chgData name="Manoj Babu" userId="a055836f-301f-43ef-b6f7-aea5ceb8069f" providerId="ADAL" clId="{6A149431-8565-4C11-A289-3451729F89EF}" dt="2021-08-09T17:07:37.018" v="3920"/>
          <ac:grpSpMkLst>
            <pc:docMk/>
            <pc:sldMk cId="2752653620" sldId="318"/>
            <ac:grpSpMk id="16" creationId="{E10DE6DE-B779-49D7-906B-3B86BADF2A18}"/>
          </ac:grpSpMkLst>
        </pc:grpChg>
        <pc:grpChg chg="mod">
          <ac:chgData name="Manoj Babu" userId="a055836f-301f-43ef-b6f7-aea5ceb8069f" providerId="ADAL" clId="{6A149431-8565-4C11-A289-3451729F89EF}" dt="2021-08-09T17:07:37.018" v="3920"/>
          <ac:grpSpMkLst>
            <pc:docMk/>
            <pc:sldMk cId="2752653620" sldId="318"/>
            <ac:grpSpMk id="19" creationId="{4378BEE4-5F60-4077-B40A-2477CB7B2442}"/>
          </ac:grpSpMkLst>
        </pc:grpChg>
        <pc:grpChg chg="add del mod">
          <ac:chgData name="Manoj Babu" userId="a055836f-301f-43ef-b6f7-aea5ceb8069f" providerId="ADAL" clId="{6A149431-8565-4C11-A289-3451729F89EF}" dt="2021-08-09T17:07:40.428" v="3921"/>
          <ac:grpSpMkLst>
            <pc:docMk/>
            <pc:sldMk cId="2752653620" sldId="318"/>
            <ac:grpSpMk id="62" creationId="{DD587075-DD54-4010-AA14-1EE6AD488AE7}"/>
          </ac:grpSpMkLst>
        </pc:grpChg>
        <pc:grpChg chg="add del mod">
          <ac:chgData name="Manoj Babu" userId="a055836f-301f-43ef-b6f7-aea5ceb8069f" providerId="ADAL" clId="{6A149431-8565-4C11-A289-3451729F89EF}" dt="2021-08-09T17:07:40.428" v="3921"/>
          <ac:grpSpMkLst>
            <pc:docMk/>
            <pc:sldMk cId="2752653620" sldId="318"/>
            <ac:grpSpMk id="91" creationId="{A69E9732-3177-49D6-8451-B279E216D855}"/>
          </ac:grpSpMkLst>
        </pc:grpChg>
        <pc:grpChg chg="add mod">
          <ac:chgData name="Manoj Babu" userId="a055836f-301f-43ef-b6f7-aea5ceb8069f" providerId="ADAL" clId="{6A149431-8565-4C11-A289-3451729F89EF}" dt="2021-08-09T17:07:44.183" v="3922"/>
          <ac:grpSpMkLst>
            <pc:docMk/>
            <pc:sldMk cId="2752653620" sldId="318"/>
            <ac:grpSpMk id="117" creationId="{96879604-6C85-4E4D-98A8-391410A1B664}"/>
          </ac:grpSpMkLst>
        </pc:grpChg>
        <pc:grpChg chg="mod">
          <ac:chgData name="Manoj Babu" userId="a055836f-301f-43ef-b6f7-aea5ceb8069f" providerId="ADAL" clId="{6A149431-8565-4C11-A289-3451729F89EF}" dt="2021-08-09T17:07:44.183" v="3922"/>
          <ac:grpSpMkLst>
            <pc:docMk/>
            <pc:sldMk cId="2752653620" sldId="318"/>
            <ac:grpSpMk id="129" creationId="{EA00EF9C-F60C-4002-B3D6-E991DE918E66}"/>
          </ac:grpSpMkLst>
        </pc:grpChg>
        <pc:grpChg chg="mod">
          <ac:chgData name="Manoj Babu" userId="a055836f-301f-43ef-b6f7-aea5ceb8069f" providerId="ADAL" clId="{6A149431-8565-4C11-A289-3451729F89EF}" dt="2021-08-09T17:07:44.183" v="3922"/>
          <ac:grpSpMkLst>
            <pc:docMk/>
            <pc:sldMk cId="2752653620" sldId="318"/>
            <ac:grpSpMk id="132" creationId="{A76E30EE-1139-474B-A3DA-58F8847CC031}"/>
          </ac:grpSpMkLst>
        </pc:grpChg>
        <pc:grpChg chg="add mod">
          <ac:chgData name="Manoj Babu" userId="a055836f-301f-43ef-b6f7-aea5ceb8069f" providerId="ADAL" clId="{6A149431-8565-4C11-A289-3451729F89EF}" dt="2021-08-09T17:07:44.183" v="3922"/>
          <ac:grpSpMkLst>
            <pc:docMk/>
            <pc:sldMk cId="2752653620" sldId="318"/>
            <ac:grpSpMk id="175" creationId="{AC233D0F-F853-4FE0-88C0-696A2445995F}"/>
          </ac:grpSpMkLst>
        </pc:grpChg>
        <pc:grpChg chg="add mod">
          <ac:chgData name="Manoj Babu" userId="a055836f-301f-43ef-b6f7-aea5ceb8069f" providerId="ADAL" clId="{6A149431-8565-4C11-A289-3451729F89EF}" dt="2021-08-09T17:07:44.183" v="3922"/>
          <ac:grpSpMkLst>
            <pc:docMk/>
            <pc:sldMk cId="2752653620" sldId="318"/>
            <ac:grpSpMk id="204" creationId="{174C12D5-E767-40E5-BD90-8A1882D0F1C3}"/>
          </ac:grpSpMkLst>
        </pc:grp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12" creationId="{E941C356-46A3-463F-9F06-064E2A9E8E49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13" creationId="{7C61AA30-4D50-4AB7-93B0-5345141BAD4A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14" creationId="{F31C55A6-5570-432D-8021-04B8EC32D77F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15" creationId="{59A93D8F-F44A-40E1-93F7-4EC899F52072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18" creationId="{36389071-F2BD-4BD0-9690-044FBCE753C7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20" creationId="{D679DD62-B839-4417-BEF2-A4C4DA284304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21" creationId="{2C97C95B-B852-43AB-ABC4-0D8E480E8849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22" creationId="{9FEED270-3088-44F4-9BC9-E63CF26B263F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23" creationId="{E8055E8A-9EAD-424A-8E0A-A3DC58557404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4" creationId="{DAF74228-4678-45B0-917E-D6D43C8EFA50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5" creationId="{CD74B73D-9202-4215-BF5B-DA41DE721585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6" creationId="{5BE49470-D91F-4EB9-B922-2F59F8FE6042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7" creationId="{390DB97E-CC8E-483B-A8CA-6FFAD2AE8881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8" creationId="{14512D41-5159-4CD8-B98B-E2D20E87DD93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9" creationId="{F039B408-B7ED-411A-85D9-062729031F63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40" creationId="{D94C378A-143C-4D8B-9DF5-2A058735C001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41" creationId="{9608D650-0A85-4DCC-AA7A-436780373C3B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42" creationId="{7E626B85-4384-453A-A7F5-466FBB89DC40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3" creationId="{645517AC-E3F3-4612-B1F5-779241407F71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4" creationId="{82C66945-63B3-4092-81F6-EC2278222C7F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5" creationId="{52731E0F-EA2E-43DE-8EAE-6D1BBE7DB7C9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6" creationId="{555980D2-5D98-4A86-89B2-12225019FD69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7" creationId="{E2BC0620-27CF-4BA3-8722-B9DAA3D953E4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8" creationId="{98F35ED1-6D1D-4107-8BF4-56BB190B0287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9" creationId="{0B38CDFD-DFD8-4094-9771-0AD4BF990AF5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60" creationId="{B127DC58-BFFC-4F33-9E0C-4CE9E0884388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61" creationId="{15469206-5A54-44C5-B551-1B9049369E02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75" creationId="{FCB3AD3B-159F-4355-99BB-B45C92101BB6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76" creationId="{3994D7E5-EA69-4ACE-90A0-FAA5BBCE5464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77" creationId="{DCE11402-0B00-43F5-89B3-54A93D6A7DF3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78" creationId="{FC47E213-4F25-4707-A0D8-82B91A9C43E6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79" creationId="{A9BC3171-999C-4CBB-A470-961F1032D127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0" creationId="{80D3E726-6808-4339-9230-3AA4EEA6D9A7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1" creationId="{5EFC57FF-B779-4E0C-9027-10A520873CD7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2" creationId="{0D13CA8C-57B7-4C05-8D0B-1510A59B5683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3" creationId="{F07F478A-14F6-4F24-949C-40656303437D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4" creationId="{C8ED592F-FBD6-41E3-99BD-6F67B6BA1C38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5" creationId="{3F2D0AD5-6B46-4F86-A285-6B06BE714F1B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6" creationId="{8390DC7B-EF4A-424B-B7FD-15B3953D11E2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7" creationId="{F2D8A7DC-ACFF-4C50-899F-39E801DCABA4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8" creationId="{D349FC9A-F41B-4DEA-8540-DEF5355AB820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9" creationId="{3282AE47-D6D4-4A1C-8DEC-B1C21B0F1F6B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90" creationId="{BE5F6B0E-5850-48C7-B7B0-6EC8E1CCD83F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25" creationId="{90CDEBCD-D908-42D5-90DC-EE1D0756192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26" creationId="{F7CF9D0F-DA97-4B53-B559-82F926044C25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27" creationId="{9E1878FD-F73F-4ED7-AA6C-4E1C9C37FF4C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28" creationId="{C2BAC4FB-A401-4B3C-9E1C-98DB804BBEAD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31" creationId="{C058DE0A-BF0B-4C8C-8811-0010931F2969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33" creationId="{4E7BE3FC-62AB-4F90-B3E8-44632CFEE59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34" creationId="{78D213B9-D90D-4E89-A438-001BFC72CCD9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35" creationId="{23EC9D7F-3FEF-45BE-817C-8AEC5F84586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36" creationId="{C7803917-4D3C-4D08-B13A-5B79E8E83D97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47" creationId="{F7A83A43-95E2-4DB6-905D-36322C4C1BDF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48" creationId="{34EA4FE9-80DD-4B4C-8720-BD9AD21D03F4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49" creationId="{78F996F8-3FC2-4E93-AE77-BDCB88E71C43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0" creationId="{FF8690BC-0860-4240-8AFB-DC2A9E26E1C0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1" creationId="{A1B1CDD0-A1F5-4E58-8E1B-15BBA590782C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2" creationId="{E51D7E7A-EDB6-491F-90C1-123DF37E4975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3" creationId="{3D705033-98F6-44ED-9A84-24AE83C87B77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4" creationId="{035A0E44-B46F-4D9D-AB7A-CB99086D4EBB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5" creationId="{506DEBDE-898A-4BF4-8758-981861B51442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66" creationId="{C916DC74-B34B-4890-A041-D393D040EC4B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67" creationId="{2C121C9B-4C48-48FA-8EE4-44BE6742F31E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68" creationId="{07723675-543E-4451-87F2-E330CEC914E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69" creationId="{4DAE40B1-DB00-42F1-AD19-5EFC6BEEC045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70" creationId="{F93C6D49-4D96-4866-88D9-17121A70994B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71" creationId="{EE723DFA-6F65-4BB1-9687-C49B96027BF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72" creationId="{88C2DCC4-1312-4657-9604-5D53BF6E4830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73" creationId="{B78A261E-4280-4859-BCD7-537B314CA5A5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74" creationId="{CE35B98F-74C4-48D0-ADD6-0403F3982BA9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88" creationId="{93BAFE22-1971-4EA7-8982-182ADD147C9D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89" creationId="{FB197AEF-8811-417C-ADCE-229E1A9BB36B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0" creationId="{6C68D915-EB3B-4CEC-9351-E2F3697639AA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1" creationId="{3BA71367-3FA4-4996-BF68-281BC5BF9A14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2" creationId="{0D88D64A-D65C-4E74-BC91-C25DCE295E30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3" creationId="{F0D82723-3DDE-4563-B77D-4F434B87583D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4" creationId="{0091019E-A367-4C67-8355-4AF0E961579A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5" creationId="{DBDBC6AE-C314-46F8-801A-323581D3D89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6" creationId="{B52AADFE-1CAB-49E0-8A58-E8C07333A4EB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7" creationId="{BEDDA2E6-C666-4C39-A719-2A6C1F6FBB47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8" creationId="{B27DA73D-62A6-437C-8AC9-CD838BE3AF1A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9" creationId="{476DCBDE-7181-4A3B-A16C-AB3B6D9E7D93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200" creationId="{6DE6C48F-8107-4372-8F0D-2659D9FBD0A7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201" creationId="{9794F666-9FD4-42FC-AC56-966CBA2B9079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202" creationId="{0880BC09-573E-4049-9B1B-57E5CE5CA96E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203" creationId="{746CFCB0-53F8-4FD2-A925-6CFD3921144B}"/>
          </ac:cxnSpMkLst>
        </pc:cxnChg>
      </pc:sldChg>
      <pc:sldChg chg="addSp modSp new mod ord modNotesTx">
        <pc:chgData name="Manoj Babu" userId="a055836f-301f-43ef-b6f7-aea5ceb8069f" providerId="ADAL" clId="{6A149431-8565-4C11-A289-3451729F89EF}" dt="2021-08-09T19:30:39.555" v="5198" actId="20577"/>
        <pc:sldMkLst>
          <pc:docMk/>
          <pc:sldMk cId="339397557" sldId="319"/>
        </pc:sldMkLst>
        <pc:spChg chg="mod">
          <ac:chgData name="Manoj Babu" userId="a055836f-301f-43ef-b6f7-aea5ceb8069f" providerId="ADAL" clId="{6A149431-8565-4C11-A289-3451729F89EF}" dt="2021-08-09T19:21:14.344" v="5058" actId="20577"/>
          <ac:spMkLst>
            <pc:docMk/>
            <pc:sldMk cId="339397557" sldId="319"/>
            <ac:spMk id="2" creationId="{2FDCFD6B-7F85-474D-B214-652846AE6329}"/>
          </ac:spMkLst>
        </pc:spChg>
        <pc:spChg chg="mod">
          <ac:chgData name="Manoj Babu" userId="a055836f-301f-43ef-b6f7-aea5ceb8069f" providerId="ADAL" clId="{6A149431-8565-4C11-A289-3451729F89EF}" dt="2021-08-09T19:30:39.555" v="5198" actId="20577"/>
          <ac:spMkLst>
            <pc:docMk/>
            <pc:sldMk cId="339397557" sldId="319"/>
            <ac:spMk id="3" creationId="{78D74935-4997-4BA6-8783-317FD1CA80D1}"/>
          </ac:spMkLst>
        </pc:spChg>
        <pc:spChg chg="add mod ord">
          <ac:chgData name="Manoj Babu" userId="a055836f-301f-43ef-b6f7-aea5ceb8069f" providerId="ADAL" clId="{6A149431-8565-4C11-A289-3451729F89EF}" dt="2021-08-09T19:22:52.339" v="5072" actId="1036"/>
          <ac:spMkLst>
            <pc:docMk/>
            <pc:sldMk cId="339397557" sldId="319"/>
            <ac:spMk id="4" creationId="{489127C9-68D9-4D0E-995F-B46F77E8A824}"/>
          </ac:spMkLst>
        </pc:spChg>
      </pc:sldChg>
      <pc:sldChg chg="modSp new add del mod ord">
        <pc:chgData name="Manoj Babu" userId="a055836f-301f-43ef-b6f7-aea5ceb8069f" providerId="ADAL" clId="{6A149431-8565-4C11-A289-3451729F89EF}" dt="2021-08-10T12:26:51.437" v="6924" actId="47"/>
        <pc:sldMkLst>
          <pc:docMk/>
          <pc:sldMk cId="3749016604" sldId="320"/>
        </pc:sldMkLst>
        <pc:spChg chg="mod">
          <ac:chgData name="Manoj Babu" userId="a055836f-301f-43ef-b6f7-aea5ceb8069f" providerId="ADAL" clId="{6A149431-8565-4C11-A289-3451729F89EF}" dt="2021-08-09T16:48:03.295" v="3766" actId="20577"/>
          <ac:spMkLst>
            <pc:docMk/>
            <pc:sldMk cId="3749016604" sldId="320"/>
            <ac:spMk id="2" creationId="{03EFE564-2109-4CCA-A044-E3C3E5055FEF}"/>
          </ac:spMkLst>
        </pc:spChg>
        <pc:spChg chg="mod">
          <ac:chgData name="Manoj Babu" userId="a055836f-301f-43ef-b6f7-aea5ceb8069f" providerId="ADAL" clId="{6A149431-8565-4C11-A289-3451729F89EF}" dt="2021-08-10T12:26:49.338" v="6923" actId="21"/>
          <ac:spMkLst>
            <pc:docMk/>
            <pc:sldMk cId="3749016604" sldId="320"/>
            <ac:spMk id="3" creationId="{FC33C5E5-273A-4FC9-841F-AA7108D49F19}"/>
          </ac:spMkLst>
        </pc:spChg>
      </pc:sldChg>
      <pc:sldChg chg="modSp new del mod ord">
        <pc:chgData name="Manoj Babu" userId="a055836f-301f-43ef-b6f7-aea5ceb8069f" providerId="ADAL" clId="{6A149431-8565-4C11-A289-3451729F89EF}" dt="2021-08-10T12:24:53.759" v="6920" actId="47"/>
        <pc:sldMkLst>
          <pc:docMk/>
          <pc:sldMk cId="3607806256" sldId="321"/>
        </pc:sldMkLst>
        <pc:spChg chg="mod">
          <ac:chgData name="Manoj Babu" userId="a055836f-301f-43ef-b6f7-aea5ceb8069f" providerId="ADAL" clId="{6A149431-8565-4C11-A289-3451729F89EF}" dt="2021-08-09T14:23:52.736" v="2779" actId="27636"/>
          <ac:spMkLst>
            <pc:docMk/>
            <pc:sldMk cId="3607806256" sldId="321"/>
            <ac:spMk id="2" creationId="{8AFD037C-232E-444B-9C59-2522C5273FD7}"/>
          </ac:spMkLst>
        </pc:spChg>
      </pc:sldChg>
      <pc:sldChg chg="modSp new del mod">
        <pc:chgData name="Manoj Babu" userId="a055836f-301f-43ef-b6f7-aea5ceb8069f" providerId="ADAL" clId="{6A149431-8565-4C11-A289-3451729F89EF}" dt="2021-08-10T12:24:53.759" v="6920" actId="47"/>
        <pc:sldMkLst>
          <pc:docMk/>
          <pc:sldMk cId="1259805498" sldId="322"/>
        </pc:sldMkLst>
        <pc:spChg chg="mod">
          <ac:chgData name="Manoj Babu" userId="a055836f-301f-43ef-b6f7-aea5ceb8069f" providerId="ADAL" clId="{6A149431-8565-4C11-A289-3451729F89EF}" dt="2021-08-09T14:23:52.767" v="2780" actId="27636"/>
          <ac:spMkLst>
            <pc:docMk/>
            <pc:sldMk cId="1259805498" sldId="322"/>
            <ac:spMk id="2" creationId="{BF6D797F-D8E3-4FA8-B91D-3A970CB5C35A}"/>
          </ac:spMkLst>
        </pc:spChg>
      </pc:sldChg>
      <pc:sldChg chg="addSp modSp new mod modAnim">
        <pc:chgData name="Manoj Babu" userId="a055836f-301f-43ef-b6f7-aea5ceb8069f" providerId="ADAL" clId="{6A149431-8565-4C11-A289-3451729F89EF}" dt="2021-08-09T17:06:09.132" v="3918" actId="115"/>
        <pc:sldMkLst>
          <pc:docMk/>
          <pc:sldMk cId="1564443604" sldId="323"/>
        </pc:sldMkLst>
        <pc:spChg chg="mod">
          <ac:chgData name="Manoj Babu" userId="a055836f-301f-43ef-b6f7-aea5ceb8069f" providerId="ADAL" clId="{6A149431-8565-4C11-A289-3451729F89EF}" dt="2021-08-09T16:43:02.880" v="3691" actId="20577"/>
          <ac:spMkLst>
            <pc:docMk/>
            <pc:sldMk cId="1564443604" sldId="323"/>
            <ac:spMk id="2" creationId="{F211082E-410A-4649-A858-9E3E80F096DB}"/>
          </ac:spMkLst>
        </pc:spChg>
        <pc:spChg chg="mod">
          <ac:chgData name="Manoj Babu" userId="a055836f-301f-43ef-b6f7-aea5ceb8069f" providerId="ADAL" clId="{6A149431-8565-4C11-A289-3451729F89EF}" dt="2021-08-09T16:45:21.565" v="3719" actId="21"/>
          <ac:spMkLst>
            <pc:docMk/>
            <pc:sldMk cId="1564443604" sldId="323"/>
            <ac:spMk id="3" creationId="{4B74091F-7D90-434F-85D2-A68DA6994D67}"/>
          </ac:spMkLst>
        </pc:spChg>
        <pc:spChg chg="add mod">
          <ac:chgData name="Manoj Babu" userId="a055836f-301f-43ef-b6f7-aea5ceb8069f" providerId="ADAL" clId="{6A149431-8565-4C11-A289-3451729F89EF}" dt="2021-08-09T16:44:21.670" v="3708" actId="164"/>
          <ac:spMkLst>
            <pc:docMk/>
            <pc:sldMk cId="1564443604" sldId="323"/>
            <ac:spMk id="5" creationId="{4C59A290-E41E-4CAC-807F-9EE27433831F}"/>
          </ac:spMkLst>
        </pc:spChg>
        <pc:spChg chg="add mod">
          <ac:chgData name="Manoj Babu" userId="a055836f-301f-43ef-b6f7-aea5ceb8069f" providerId="ADAL" clId="{6A149431-8565-4C11-A289-3451729F89EF}" dt="2021-08-09T17:06:09.132" v="3918" actId="115"/>
          <ac:spMkLst>
            <pc:docMk/>
            <pc:sldMk cId="1564443604" sldId="323"/>
            <ac:spMk id="8" creationId="{068A6A5D-6E60-4DEE-AA72-592306C3B3D8}"/>
          </ac:spMkLst>
        </pc:spChg>
        <pc:grpChg chg="add mod">
          <ac:chgData name="Manoj Babu" userId="a055836f-301f-43ef-b6f7-aea5ceb8069f" providerId="ADAL" clId="{6A149431-8565-4C11-A289-3451729F89EF}" dt="2021-08-09T16:44:26.250" v="3710" actId="1076"/>
          <ac:grpSpMkLst>
            <pc:docMk/>
            <pc:sldMk cId="1564443604" sldId="323"/>
            <ac:grpSpMk id="6" creationId="{56FC3355-787C-4392-9A35-C0123FBEEC2F}"/>
          </ac:grpSpMkLst>
        </pc:grpChg>
        <pc:picChg chg="add mod">
          <ac:chgData name="Manoj Babu" userId="a055836f-301f-43ef-b6f7-aea5ceb8069f" providerId="ADAL" clId="{6A149431-8565-4C11-A289-3451729F89EF}" dt="2021-08-09T16:44:21.670" v="3708" actId="164"/>
          <ac:picMkLst>
            <pc:docMk/>
            <pc:sldMk cId="1564443604" sldId="323"/>
            <ac:picMk id="4" creationId="{94381BDE-D0CC-43F3-86DC-0A233E13A9FB}"/>
          </ac:picMkLst>
        </pc:picChg>
      </pc:sldChg>
      <pc:sldChg chg="addSp delSp modSp new mod modAnim">
        <pc:chgData name="Manoj Babu" userId="a055836f-301f-43ef-b6f7-aea5ceb8069f" providerId="ADAL" clId="{6A149431-8565-4C11-A289-3451729F89EF}" dt="2021-08-09T16:59:21.988" v="3842" actId="20577"/>
        <pc:sldMkLst>
          <pc:docMk/>
          <pc:sldMk cId="1016477806" sldId="324"/>
        </pc:sldMkLst>
        <pc:spChg chg="mod">
          <ac:chgData name="Manoj Babu" userId="a055836f-301f-43ef-b6f7-aea5ceb8069f" providerId="ADAL" clId="{6A149431-8565-4C11-A289-3451729F89EF}" dt="2021-08-09T16:54:18.364" v="3790"/>
          <ac:spMkLst>
            <pc:docMk/>
            <pc:sldMk cId="1016477806" sldId="324"/>
            <ac:spMk id="2" creationId="{39234B50-3A45-456C-8649-EDDDD3AD3657}"/>
          </ac:spMkLst>
        </pc:spChg>
        <pc:spChg chg="mod">
          <ac:chgData name="Manoj Babu" userId="a055836f-301f-43ef-b6f7-aea5ceb8069f" providerId="ADAL" clId="{6A149431-8565-4C11-A289-3451729F89EF}" dt="2021-08-09T16:59:21.988" v="3842" actId="20577"/>
          <ac:spMkLst>
            <pc:docMk/>
            <pc:sldMk cId="1016477806" sldId="324"/>
            <ac:spMk id="3" creationId="{175B77A7-7ACA-4BB5-82D5-9D1E9D686096}"/>
          </ac:spMkLst>
        </pc:spChg>
        <pc:spChg chg="add del">
          <ac:chgData name="Manoj Babu" userId="a055836f-301f-43ef-b6f7-aea5ceb8069f" providerId="ADAL" clId="{6A149431-8565-4C11-A289-3451729F89EF}" dt="2021-08-09T16:55:13.375" v="3800" actId="478"/>
          <ac:spMkLst>
            <pc:docMk/>
            <pc:sldMk cId="1016477806" sldId="324"/>
            <ac:spMk id="5" creationId="{D1503C2E-DE8A-4FAC-B1BA-6B14A11CA23A}"/>
          </ac:spMkLst>
        </pc:spChg>
        <pc:spChg chg="add mod">
          <ac:chgData name="Manoj Babu" userId="a055836f-301f-43ef-b6f7-aea5ceb8069f" providerId="ADAL" clId="{6A149431-8565-4C11-A289-3451729F89EF}" dt="2021-08-09T16:56:10.622" v="3804" actId="208"/>
          <ac:spMkLst>
            <pc:docMk/>
            <pc:sldMk cId="1016477806" sldId="324"/>
            <ac:spMk id="6" creationId="{D0B054C6-A3DD-4D71-BD12-8CFC0E0505D4}"/>
          </ac:spMkLst>
        </pc:spChg>
        <pc:picChg chg="add mod modCrop">
          <ac:chgData name="Manoj Babu" userId="a055836f-301f-43ef-b6f7-aea5ceb8069f" providerId="ADAL" clId="{6A149431-8565-4C11-A289-3451729F89EF}" dt="2021-08-09T16:54:33.388" v="3797" actId="1076"/>
          <ac:picMkLst>
            <pc:docMk/>
            <pc:sldMk cId="1016477806" sldId="324"/>
            <ac:picMk id="4" creationId="{9486FF7E-4174-4EB9-AF67-EDA01721CBFB}"/>
          </ac:picMkLst>
        </pc:picChg>
      </pc:sldChg>
      <pc:sldChg chg="addSp delSp modSp new mod modClrScheme chgLayout">
        <pc:chgData name="Manoj Babu" userId="a055836f-301f-43ef-b6f7-aea5ceb8069f" providerId="ADAL" clId="{6A149431-8565-4C11-A289-3451729F89EF}" dt="2021-08-09T16:59:51.780" v="3845"/>
        <pc:sldMkLst>
          <pc:docMk/>
          <pc:sldMk cId="2388974917" sldId="325"/>
        </pc:sldMkLst>
        <pc:spChg chg="del mod ord">
          <ac:chgData name="Manoj Babu" userId="a055836f-301f-43ef-b6f7-aea5ceb8069f" providerId="ADAL" clId="{6A149431-8565-4C11-A289-3451729F89EF}" dt="2021-08-09T16:59:45.314" v="3844" actId="700"/>
          <ac:spMkLst>
            <pc:docMk/>
            <pc:sldMk cId="2388974917" sldId="325"/>
            <ac:spMk id="2" creationId="{1D088DFA-9961-41E8-9E07-2E1180DCAB02}"/>
          </ac:spMkLst>
        </pc:spChg>
        <pc:spChg chg="del mod ord">
          <ac:chgData name="Manoj Babu" userId="a055836f-301f-43ef-b6f7-aea5ceb8069f" providerId="ADAL" clId="{6A149431-8565-4C11-A289-3451729F89EF}" dt="2021-08-09T16:59:45.314" v="3844" actId="700"/>
          <ac:spMkLst>
            <pc:docMk/>
            <pc:sldMk cId="2388974917" sldId="325"/>
            <ac:spMk id="3" creationId="{87E44943-5CE0-48F5-8318-F6D6052AF98D}"/>
          </ac:spMkLst>
        </pc:spChg>
        <pc:spChg chg="add mod ord">
          <ac:chgData name="Manoj Babu" userId="a055836f-301f-43ef-b6f7-aea5ceb8069f" providerId="ADAL" clId="{6A149431-8565-4C11-A289-3451729F89EF}" dt="2021-08-09T16:59:51.780" v="3845"/>
          <ac:spMkLst>
            <pc:docMk/>
            <pc:sldMk cId="2388974917" sldId="325"/>
            <ac:spMk id="4" creationId="{42502FBB-80B0-4F9A-88F7-2AD97D43F212}"/>
          </ac:spMkLst>
        </pc:spChg>
        <pc:spChg chg="add mod ord">
          <ac:chgData name="Manoj Babu" userId="a055836f-301f-43ef-b6f7-aea5ceb8069f" providerId="ADAL" clId="{6A149431-8565-4C11-A289-3451729F89EF}" dt="2021-08-09T16:59:45.314" v="3844" actId="700"/>
          <ac:spMkLst>
            <pc:docMk/>
            <pc:sldMk cId="2388974917" sldId="325"/>
            <ac:spMk id="5" creationId="{917DAC85-D5D1-4531-9A38-E583EBE7E384}"/>
          </ac:spMkLst>
        </pc:spChg>
      </pc:sldChg>
      <pc:sldChg chg="modSp add mod">
        <pc:chgData name="Manoj Babu" userId="a055836f-301f-43ef-b6f7-aea5ceb8069f" providerId="ADAL" clId="{6A149431-8565-4C11-A289-3451729F89EF}" dt="2021-08-09T17:01:01.356" v="3848"/>
        <pc:sldMkLst>
          <pc:docMk/>
          <pc:sldMk cId="278133099" sldId="326"/>
        </pc:sldMkLst>
        <pc:spChg chg="mod">
          <ac:chgData name="Manoj Babu" userId="a055836f-301f-43ef-b6f7-aea5ceb8069f" providerId="ADAL" clId="{6A149431-8565-4C11-A289-3451729F89EF}" dt="2021-08-09T17:01:01.356" v="3848"/>
          <ac:spMkLst>
            <pc:docMk/>
            <pc:sldMk cId="278133099" sldId="326"/>
            <ac:spMk id="4" creationId="{42502FBB-80B0-4F9A-88F7-2AD97D43F212}"/>
          </ac:spMkLst>
        </pc:spChg>
      </pc:sldChg>
      <pc:sldChg chg="addSp delSp modSp add mod modClrScheme chgLayout">
        <pc:chgData name="Manoj Babu" userId="a055836f-301f-43ef-b6f7-aea5ceb8069f" providerId="ADAL" clId="{6A149431-8565-4C11-A289-3451729F89EF}" dt="2021-08-09T20:52:34.729" v="5324"/>
        <pc:sldMkLst>
          <pc:docMk/>
          <pc:sldMk cId="0" sldId="401"/>
        </pc:sldMkLst>
        <pc:spChg chg="add del mod ord">
          <ac:chgData name="Manoj Babu" userId="a055836f-301f-43ef-b6f7-aea5ceb8069f" providerId="ADAL" clId="{6A149431-8565-4C11-A289-3451729F89EF}" dt="2021-08-09T19:31:15.643" v="5204" actId="478"/>
          <ac:spMkLst>
            <pc:docMk/>
            <pc:sldMk cId="0" sldId="401"/>
            <ac:spMk id="2" creationId="{24B2A922-9C26-493C-A988-C3497BB5C3B4}"/>
          </ac:spMkLst>
        </pc:spChg>
        <pc:spChg chg="add mod">
          <ac:chgData name="Manoj Babu" userId="a055836f-301f-43ef-b6f7-aea5ceb8069f" providerId="ADAL" clId="{6A149431-8565-4C11-A289-3451729F89EF}" dt="2021-08-09T20:52:34.729" v="5324"/>
          <ac:spMkLst>
            <pc:docMk/>
            <pc:sldMk cId="0" sldId="401"/>
            <ac:spMk id="195" creationId="{50C46613-5EAE-48B9-B8F3-7050002CEE8E}"/>
          </ac:spMkLst>
        </pc:spChg>
        <pc:spChg chg="mod ord">
          <ac:chgData name="Manoj Babu" userId="a055836f-301f-43ef-b6f7-aea5ceb8069f" providerId="ADAL" clId="{6A149431-8565-4C11-A289-3451729F89EF}" dt="2021-08-09T19:31:11.868" v="5202" actId="27636"/>
          <ac:spMkLst>
            <pc:docMk/>
            <pc:sldMk cId="0" sldId="401"/>
            <ac:spMk id="1945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09.549" v="5241" actId="1036"/>
          <ac:spMkLst>
            <pc:docMk/>
            <pc:sldMk cId="0" sldId="401"/>
            <ac:spMk id="1947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18.579" v="5248" actId="1035"/>
          <ac:spMkLst>
            <pc:docMk/>
            <pc:sldMk cId="0" sldId="401"/>
            <ac:spMk id="1948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1950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3:35.614" v="5279" actId="207"/>
          <ac:spMkLst>
            <pc:docMk/>
            <pc:sldMk cId="0" sldId="401"/>
            <ac:spMk id="1953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5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5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5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09.549" v="5241" actId="1036"/>
          <ac:spMkLst>
            <pc:docMk/>
            <pc:sldMk cId="0" sldId="401"/>
            <ac:spMk id="79782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3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3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3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9" creationId="{00000000-0000-0000-0000-000000000000}"/>
          </ac:spMkLst>
        </pc:s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7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8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9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0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1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2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3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4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5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6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7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8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9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25.750" v="5257" actId="1035"/>
          <ac:grpSpMkLst>
            <pc:docMk/>
            <pc:sldMk cId="0" sldId="401"/>
            <ac:grpSpMk id="19459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9469" creationId="{00000000-0000-0000-0000-000000000000}"/>
          </ac:grpSpMkLst>
        </pc:grp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40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42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45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47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51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55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57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59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61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63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797829" creationId="{00000000-0000-0000-0000-000000000000}"/>
          </ac:cxnSpMkLst>
        </pc:cxnChg>
      </pc:sldChg>
      <pc:sldChg chg="addSp delSp modSp add mod modClrScheme chgLayout">
        <pc:chgData name="Manoj Babu" userId="a055836f-301f-43ef-b6f7-aea5ceb8069f" providerId="ADAL" clId="{6A149431-8565-4C11-A289-3451729F89EF}" dt="2021-08-09T19:33:07.725" v="5267" actId="14100"/>
        <pc:sldMkLst>
          <pc:docMk/>
          <pc:sldMk cId="0" sldId="402"/>
        </pc:sldMkLst>
        <pc:spChg chg="add del mod ord">
          <ac:chgData name="Manoj Babu" userId="a055836f-301f-43ef-b6f7-aea5ceb8069f" providerId="ADAL" clId="{6A149431-8565-4C11-A289-3451729F89EF}" dt="2021-08-09T17:08:08.940" v="3926" actId="700"/>
          <ac:spMkLst>
            <pc:docMk/>
            <pc:sldMk cId="0" sldId="402"/>
            <ac:spMk id="2" creationId="{E66D2BDC-BCDE-4306-AD6A-6336E6F863B3}"/>
          </ac:spMkLst>
        </pc:spChg>
        <pc:spChg chg="add del mod ord">
          <ac:chgData name="Manoj Babu" userId="a055836f-301f-43ef-b6f7-aea5ceb8069f" providerId="ADAL" clId="{6A149431-8565-4C11-A289-3451729F89EF}" dt="2021-08-09T17:08:12.379" v="3928" actId="478"/>
          <ac:spMkLst>
            <pc:docMk/>
            <pc:sldMk cId="0" sldId="402"/>
            <ac:spMk id="3" creationId="{5C698F3B-58F9-44CE-9245-A772AFCF919C}"/>
          </ac:spMkLst>
        </pc:spChg>
        <pc:spChg chg="add mod">
          <ac:chgData name="Manoj Babu" userId="a055836f-301f-43ef-b6f7-aea5ceb8069f" providerId="ADAL" clId="{6A149431-8565-4C11-A289-3451729F89EF}" dt="2021-08-09T17:19:58.917" v="3936"/>
          <ac:spMkLst>
            <pc:docMk/>
            <pc:sldMk cId="0" sldId="402"/>
            <ac:spMk id="118" creationId="{7CAA9468-3E53-42E6-B0B0-180532262B03}"/>
          </ac:spMkLst>
        </pc:spChg>
        <pc:spChg chg="mod ord">
          <ac:chgData name="Manoj Babu" userId="a055836f-301f-43ef-b6f7-aea5ceb8069f" providerId="ADAL" clId="{6A149431-8565-4C11-A289-3451729F89EF}" dt="2021-08-09T17:08:09.018" v="3927" actId="27636"/>
          <ac:spMkLst>
            <pc:docMk/>
            <pc:sldMk cId="0" sldId="402"/>
            <ac:spMk id="2048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2048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26.889" v="4771" actId="1035"/>
          <ac:spMkLst>
            <pc:docMk/>
            <pc:sldMk cId="0" sldId="402"/>
            <ac:spMk id="2050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3:07.725" v="5267" actId="14100"/>
          <ac:spMkLst>
            <pc:docMk/>
            <pc:sldMk cId="0" sldId="402"/>
            <ac:spMk id="2050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9:12.356" v="4823" actId="1036"/>
          <ac:spMkLst>
            <pc:docMk/>
            <pc:sldMk cId="0" sldId="402"/>
            <ac:spMk id="2056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1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3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3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3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33" creationId="{00000000-0000-0000-0000-000000000000}"/>
          </ac:spMkLst>
        </pc:spChg>
        <pc:grpChg chg="mod">
          <ac:chgData name="Manoj Babu" userId="a055836f-301f-43ef-b6f7-aea5ceb8069f" providerId="ADAL" clId="{6A149431-8565-4C11-A289-3451729F89EF}" dt="2021-08-09T19:08:52.929" v="4798" actId="1035"/>
          <ac:grpSpMkLst>
            <pc:docMk/>
            <pc:sldMk cId="0" sldId="402"/>
            <ac:grpSpMk id="6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08:52.929" v="4798" actId="1035"/>
          <ac:grpSpMkLst>
            <pc:docMk/>
            <pc:sldMk cId="0" sldId="402"/>
            <ac:grpSpMk id="20483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08:30.845" v="4776" actId="1035"/>
          <ac:grpSpMkLst>
            <pc:docMk/>
            <pc:sldMk cId="0" sldId="402"/>
            <ac:grpSpMk id="20484" creationId="{00000000-0000-0000-0000-000000000000}"/>
          </ac:grpSpMkLst>
        </pc:grpChg>
        <pc:cxnChg chg="mod">
          <ac:chgData name="Manoj Babu" userId="a055836f-301f-43ef-b6f7-aea5ceb8069f" providerId="ADAL" clId="{6A149431-8565-4C11-A289-3451729F89EF}" dt="2021-08-09T19:09:12.356" v="4823" actId="1036"/>
          <ac:cxnSpMkLst>
            <pc:docMk/>
            <pc:sldMk cId="0" sldId="402"/>
            <ac:cxnSpMk id="20576" creationId="{00000000-0000-0000-0000-000000000000}"/>
          </ac:cxnSpMkLst>
        </pc:cxnChg>
      </pc:sldChg>
      <pc:sldChg chg="addSp modSp add mod modClrScheme modAnim chgLayout">
        <pc:chgData name="Manoj Babu" userId="a055836f-301f-43ef-b6f7-aea5ceb8069f" providerId="ADAL" clId="{6A149431-8565-4C11-A289-3451729F89EF}" dt="2021-08-09T19:26:58.058" v="5182" actId="114"/>
        <pc:sldMkLst>
          <pc:docMk/>
          <pc:sldMk cId="0" sldId="406"/>
        </pc:sldMkLst>
        <pc:spChg chg="add mod">
          <ac:chgData name="Manoj Babu" userId="a055836f-301f-43ef-b6f7-aea5ceb8069f" providerId="ADAL" clId="{6A149431-8565-4C11-A289-3451729F89EF}" dt="2021-08-09T19:26:58.058" v="5182" actId="114"/>
          <ac:spMkLst>
            <pc:docMk/>
            <pc:sldMk cId="0" sldId="406"/>
            <ac:spMk id="2" creationId="{CE847C29-E2A0-4F8B-97C5-A60CB7CAF82A}"/>
          </ac:spMkLst>
        </pc:spChg>
        <pc:spChg chg="add mod">
          <ac:chgData name="Manoj Babu" userId="a055836f-301f-43ef-b6f7-aea5ceb8069f" providerId="ADAL" clId="{6A149431-8565-4C11-A289-3451729F89EF}" dt="2021-08-09T19:20:08.312" v="5029" actId="1076"/>
          <ac:spMkLst>
            <pc:docMk/>
            <pc:sldMk cId="0" sldId="406"/>
            <ac:spMk id="25" creationId="{ED0899DD-0B96-4BA1-A454-1B012D7CB66F}"/>
          </ac:spMkLst>
        </pc:spChg>
        <pc:spChg chg="mod ord">
          <ac:chgData name="Manoj Babu" userId="a055836f-301f-43ef-b6f7-aea5ceb8069f" providerId="ADAL" clId="{6A149431-8565-4C11-A289-3451729F89EF}" dt="2021-08-09T19:19:46.506" v="5012" actId="20577"/>
          <ac:spMkLst>
            <pc:docMk/>
            <pc:sldMk cId="0" sldId="406"/>
            <ac:spMk id="38" creationId="{00000000-0000-0000-0000-000000000000}"/>
          </ac:spMkLst>
        </pc:spChg>
        <pc:spChg chg="mod ord">
          <ac:chgData name="Manoj Babu" userId="a055836f-301f-43ef-b6f7-aea5ceb8069f" providerId="ADAL" clId="{6A149431-8565-4C11-A289-3451729F89EF}" dt="2021-08-09T17:09:48.847" v="3934" actId="700"/>
          <ac:spMkLst>
            <pc:docMk/>
            <pc:sldMk cId="0" sldId="406"/>
            <ac:spMk id="2457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18:41.803" v="5009" actId="1038"/>
          <ac:spMkLst>
            <pc:docMk/>
            <pc:sldMk cId="0" sldId="406"/>
            <ac:spMk id="2463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18:41.803" v="5009" actId="1038"/>
          <ac:spMkLst>
            <pc:docMk/>
            <pc:sldMk cId="0" sldId="406"/>
            <ac:spMk id="2463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8:51:53.116" v="4163" actId="20577"/>
          <ac:spMkLst>
            <pc:docMk/>
            <pc:sldMk cId="0" sldId="406"/>
            <ac:spMk id="24637" creationId="{00000000-0000-0000-0000-000000000000}"/>
          </ac:spMkLst>
        </pc:spChg>
      </pc:sldChg>
      <pc:sldChg chg="addSp delSp modSp new mod ord modClrScheme chgLayout">
        <pc:chgData name="Manoj Babu" userId="a055836f-301f-43ef-b6f7-aea5ceb8069f" providerId="ADAL" clId="{6A149431-8565-4C11-A289-3451729F89EF}" dt="2021-08-09T17:45:37.847" v="3979" actId="313"/>
        <pc:sldMkLst>
          <pc:docMk/>
          <pc:sldMk cId="3511168049" sldId="407"/>
        </pc:sldMkLst>
        <pc:spChg chg="del mod ord">
          <ac:chgData name="Manoj Babu" userId="a055836f-301f-43ef-b6f7-aea5ceb8069f" providerId="ADAL" clId="{6A149431-8565-4C11-A289-3451729F89EF}" dt="2021-08-09T17:45:07.080" v="3943" actId="700"/>
          <ac:spMkLst>
            <pc:docMk/>
            <pc:sldMk cId="3511168049" sldId="407"/>
            <ac:spMk id="2" creationId="{05295B6F-B254-4432-B977-14DE411EEC71}"/>
          </ac:spMkLst>
        </pc:spChg>
        <pc:spChg chg="del mod ord">
          <ac:chgData name="Manoj Babu" userId="a055836f-301f-43ef-b6f7-aea5ceb8069f" providerId="ADAL" clId="{6A149431-8565-4C11-A289-3451729F89EF}" dt="2021-08-09T17:45:07.080" v="3943" actId="700"/>
          <ac:spMkLst>
            <pc:docMk/>
            <pc:sldMk cId="3511168049" sldId="407"/>
            <ac:spMk id="3" creationId="{5592E901-5979-4D0D-8ED6-E1386C2D11CA}"/>
          </ac:spMkLst>
        </pc:spChg>
        <pc:spChg chg="add mod ord">
          <ac:chgData name="Manoj Babu" userId="a055836f-301f-43ef-b6f7-aea5ceb8069f" providerId="ADAL" clId="{6A149431-8565-4C11-A289-3451729F89EF}" dt="2021-08-09T17:45:37.847" v="3979" actId="313"/>
          <ac:spMkLst>
            <pc:docMk/>
            <pc:sldMk cId="3511168049" sldId="407"/>
            <ac:spMk id="4" creationId="{3159247E-E283-4E31-961E-9C18B3C6CD5C}"/>
          </ac:spMkLst>
        </pc:spChg>
        <pc:spChg chg="add mod ord">
          <ac:chgData name="Manoj Babu" userId="a055836f-301f-43ef-b6f7-aea5ceb8069f" providerId="ADAL" clId="{6A149431-8565-4C11-A289-3451729F89EF}" dt="2021-08-09T17:45:07.080" v="3943" actId="700"/>
          <ac:spMkLst>
            <pc:docMk/>
            <pc:sldMk cId="3511168049" sldId="407"/>
            <ac:spMk id="5" creationId="{462754BD-81F7-4197-BFE5-A0A2C8D911B6}"/>
          </ac:spMkLst>
        </pc:spChg>
      </pc:sldChg>
      <pc:sldChg chg="addSp delSp modSp new mod ord modClrScheme modAnim chgLayout modNotesTx">
        <pc:chgData name="Manoj Babu" userId="a055836f-301f-43ef-b6f7-aea5ceb8069f" providerId="ADAL" clId="{6A149431-8565-4C11-A289-3451729F89EF}" dt="2021-08-10T16:32:35.509" v="6993" actId="164"/>
        <pc:sldMkLst>
          <pc:docMk/>
          <pc:sldMk cId="1008333513" sldId="408"/>
        </pc:sldMkLst>
        <pc:spChg chg="del mod ord">
          <ac:chgData name="Manoj Babu" userId="a055836f-301f-43ef-b6f7-aea5ceb8069f" providerId="ADAL" clId="{6A149431-8565-4C11-A289-3451729F89EF}" dt="2021-08-09T18:29:14.659" v="3981" actId="700"/>
          <ac:spMkLst>
            <pc:docMk/>
            <pc:sldMk cId="1008333513" sldId="408"/>
            <ac:spMk id="2" creationId="{2EC0572C-5580-4134-98C9-ADD649240713}"/>
          </ac:spMkLst>
        </pc:spChg>
        <pc:spChg chg="del mod ord">
          <ac:chgData name="Manoj Babu" userId="a055836f-301f-43ef-b6f7-aea5ceb8069f" providerId="ADAL" clId="{6A149431-8565-4C11-A289-3451729F89EF}" dt="2021-08-09T18:29:14.659" v="3981" actId="700"/>
          <ac:spMkLst>
            <pc:docMk/>
            <pc:sldMk cId="1008333513" sldId="408"/>
            <ac:spMk id="3" creationId="{B8B105C0-2919-4112-AAF5-59266BC1A891}"/>
          </ac:spMkLst>
        </pc:spChg>
        <pc:spChg chg="add mod ord">
          <ac:chgData name="Manoj Babu" userId="a055836f-301f-43ef-b6f7-aea5ceb8069f" providerId="ADAL" clId="{6A149431-8565-4C11-A289-3451729F89EF}" dt="2021-08-09T18:46:18.359" v="4159" actId="20577"/>
          <ac:spMkLst>
            <pc:docMk/>
            <pc:sldMk cId="1008333513" sldId="408"/>
            <ac:spMk id="4" creationId="{57C1B3A6-132E-4751-A2F0-E1283D7C9EA1}"/>
          </ac:spMkLst>
        </pc:spChg>
        <pc:spChg chg="add del mod ord">
          <ac:chgData name="Manoj Babu" userId="a055836f-301f-43ef-b6f7-aea5ceb8069f" providerId="ADAL" clId="{6A149431-8565-4C11-A289-3451729F89EF}" dt="2021-08-09T18:38:57.197" v="4072" actId="478"/>
          <ac:spMkLst>
            <pc:docMk/>
            <pc:sldMk cId="1008333513" sldId="408"/>
            <ac:spMk id="5" creationId="{5E0B06B0-3D68-43F9-90BD-3048D842E503}"/>
          </ac:spMkLst>
        </pc:spChg>
        <pc:spChg chg="add mod">
          <ac:chgData name="Manoj Babu" userId="a055836f-301f-43ef-b6f7-aea5ceb8069f" providerId="ADAL" clId="{6A149431-8565-4C11-A289-3451729F89EF}" dt="2021-08-09T18:32:23.180" v="4014" actId="1076"/>
          <ac:spMkLst>
            <pc:docMk/>
            <pc:sldMk cId="1008333513" sldId="408"/>
            <ac:spMk id="7" creationId="{7E9084F1-2A4C-4C6D-951D-FFD8D68DF804}"/>
          </ac:spMkLst>
        </pc:spChg>
        <pc:spChg chg="add mod topLvl">
          <ac:chgData name="Manoj Babu" userId="a055836f-301f-43ef-b6f7-aea5ceb8069f" providerId="ADAL" clId="{6A149431-8565-4C11-A289-3451729F89EF}" dt="2021-08-10T16:32:35.509" v="6993" actId="164"/>
          <ac:spMkLst>
            <pc:docMk/>
            <pc:sldMk cId="1008333513" sldId="408"/>
            <ac:spMk id="10" creationId="{A2CE8B62-4BF5-4E01-BE41-05B7E0E8DF09}"/>
          </ac:spMkLst>
        </pc:spChg>
        <pc:spChg chg="add mod topLvl">
          <ac:chgData name="Manoj Babu" userId="a055836f-301f-43ef-b6f7-aea5ceb8069f" providerId="ADAL" clId="{6A149431-8565-4C11-A289-3451729F89EF}" dt="2021-08-10T16:32:35.509" v="6993" actId="164"/>
          <ac:spMkLst>
            <pc:docMk/>
            <pc:sldMk cId="1008333513" sldId="408"/>
            <ac:spMk id="11" creationId="{D21D6993-0D37-40FB-ACBA-A2AE0EA331E9}"/>
          </ac:spMkLst>
        </pc:spChg>
        <pc:spChg chg="add mod topLvl">
          <ac:chgData name="Manoj Babu" userId="a055836f-301f-43ef-b6f7-aea5ceb8069f" providerId="ADAL" clId="{6A149431-8565-4C11-A289-3451729F89EF}" dt="2021-08-10T16:32:35.509" v="6993" actId="164"/>
          <ac:spMkLst>
            <pc:docMk/>
            <pc:sldMk cId="1008333513" sldId="408"/>
            <ac:spMk id="12" creationId="{0EFA9E50-D4C1-42DC-BA47-5E73E5436E0F}"/>
          </ac:spMkLst>
        </pc:spChg>
        <pc:spChg chg="add del mod">
          <ac:chgData name="Manoj Babu" userId="a055836f-301f-43ef-b6f7-aea5ceb8069f" providerId="ADAL" clId="{6A149431-8565-4C11-A289-3451729F89EF}" dt="2021-08-09T18:38:45.944" v="4065"/>
          <ac:spMkLst>
            <pc:docMk/>
            <pc:sldMk cId="1008333513" sldId="408"/>
            <ac:spMk id="13" creationId="{1748DFF6-93AF-488A-9772-17F4914ABDE3}"/>
          </ac:spMkLst>
        </pc:spChg>
        <pc:spChg chg="add del mod">
          <ac:chgData name="Manoj Babu" userId="a055836f-301f-43ef-b6f7-aea5ceb8069f" providerId="ADAL" clId="{6A149431-8565-4C11-A289-3451729F89EF}" dt="2021-08-09T18:38:45.273" v="4063"/>
          <ac:spMkLst>
            <pc:docMk/>
            <pc:sldMk cId="1008333513" sldId="408"/>
            <ac:spMk id="14" creationId="{D22391C7-A5E2-4610-8781-13089922996D}"/>
          </ac:spMkLst>
        </pc:spChg>
        <pc:spChg chg="add del mod">
          <ac:chgData name="Manoj Babu" userId="a055836f-301f-43ef-b6f7-aea5ceb8069f" providerId="ADAL" clId="{6A149431-8565-4C11-A289-3451729F89EF}" dt="2021-08-09T18:38:44.687" v="4061" actId="478"/>
          <ac:spMkLst>
            <pc:docMk/>
            <pc:sldMk cId="1008333513" sldId="408"/>
            <ac:spMk id="16" creationId="{E4B5FAE3-8DA1-4466-8F04-1BCD81D5F93A}"/>
          </ac:spMkLst>
        </pc:spChg>
        <pc:spChg chg="add mod">
          <ac:chgData name="Manoj Babu" userId="a055836f-301f-43ef-b6f7-aea5ceb8069f" providerId="ADAL" clId="{6A149431-8565-4C11-A289-3451729F89EF}" dt="2021-08-09T18:39:35.836" v="4083" actId="27636"/>
          <ac:spMkLst>
            <pc:docMk/>
            <pc:sldMk cId="1008333513" sldId="408"/>
            <ac:spMk id="17" creationId="{778A0586-6D0F-44EA-A77F-4BEF32B5A4D6}"/>
          </ac:spMkLst>
        </pc:spChg>
        <pc:spChg chg="add mod topLvl">
          <ac:chgData name="Manoj Babu" userId="a055836f-301f-43ef-b6f7-aea5ceb8069f" providerId="ADAL" clId="{6A149431-8565-4C11-A289-3451729F89EF}" dt="2021-08-10T16:32:35.509" v="6993" actId="164"/>
          <ac:spMkLst>
            <pc:docMk/>
            <pc:sldMk cId="1008333513" sldId="408"/>
            <ac:spMk id="18" creationId="{A3E6B255-E2A1-4555-978D-0D11DC105CA2}"/>
          </ac:spMkLst>
        </pc:spChg>
        <pc:spChg chg="add mod ord">
          <ac:chgData name="Manoj Babu" userId="a055836f-301f-43ef-b6f7-aea5ceb8069f" providerId="ADAL" clId="{6A149431-8565-4C11-A289-3451729F89EF}" dt="2021-08-09T19:06:55.046" v="4760" actId="5793"/>
          <ac:spMkLst>
            <pc:docMk/>
            <pc:sldMk cId="1008333513" sldId="408"/>
            <ac:spMk id="20" creationId="{2EB94F40-EE38-407C-A09A-3857895CF5B2}"/>
          </ac:spMkLst>
        </pc:spChg>
        <pc:spChg chg="add mod topLvl">
          <ac:chgData name="Manoj Babu" userId="a055836f-301f-43ef-b6f7-aea5ceb8069f" providerId="ADAL" clId="{6A149431-8565-4C11-A289-3451729F89EF}" dt="2021-08-10T16:32:35.509" v="6993" actId="164"/>
          <ac:spMkLst>
            <pc:docMk/>
            <pc:sldMk cId="1008333513" sldId="408"/>
            <ac:spMk id="21" creationId="{76F6CFD0-A064-484C-ACFC-0DC78307A361}"/>
          </ac:spMkLst>
        </pc:spChg>
        <pc:spChg chg="add mod">
          <ac:chgData name="Manoj Babu" userId="a055836f-301f-43ef-b6f7-aea5ceb8069f" providerId="ADAL" clId="{6A149431-8565-4C11-A289-3451729F89EF}" dt="2021-08-10T16:32:35.509" v="6993" actId="164"/>
          <ac:spMkLst>
            <pc:docMk/>
            <pc:sldMk cId="1008333513" sldId="408"/>
            <ac:spMk id="32" creationId="{9821CE39-2116-494D-AB3D-4E6A05F25C92}"/>
          </ac:spMkLst>
        </pc:spChg>
        <pc:spChg chg="add mod">
          <ac:chgData name="Manoj Babu" userId="a055836f-301f-43ef-b6f7-aea5ceb8069f" providerId="ADAL" clId="{6A149431-8565-4C11-A289-3451729F89EF}" dt="2021-08-10T16:32:35.509" v="6993" actId="164"/>
          <ac:spMkLst>
            <pc:docMk/>
            <pc:sldMk cId="1008333513" sldId="408"/>
            <ac:spMk id="33" creationId="{A81AAE07-9EE5-4221-A12E-5F6F858D2AA4}"/>
          </ac:spMkLst>
        </pc:spChg>
        <pc:spChg chg="add mod">
          <ac:chgData name="Manoj Babu" userId="a055836f-301f-43ef-b6f7-aea5ceb8069f" providerId="ADAL" clId="{6A149431-8565-4C11-A289-3451729F89EF}" dt="2021-08-10T16:32:35.509" v="6993" actId="164"/>
          <ac:spMkLst>
            <pc:docMk/>
            <pc:sldMk cId="1008333513" sldId="408"/>
            <ac:spMk id="34" creationId="{C3D4ADB8-7992-4522-8064-6861F9F1D8BA}"/>
          </ac:spMkLst>
        </pc:spChg>
        <pc:grpChg chg="add mod">
          <ac:chgData name="Manoj Babu" userId="a055836f-301f-43ef-b6f7-aea5ceb8069f" providerId="ADAL" clId="{6A149431-8565-4C11-A289-3451729F89EF}" dt="2021-08-10T16:32:35.509" v="6993" actId="164"/>
          <ac:grpSpMkLst>
            <pc:docMk/>
            <pc:sldMk cId="1008333513" sldId="408"/>
            <ac:grpSpMk id="2" creationId="{38D883FB-4434-432D-97AA-452F64DBAD2A}"/>
          </ac:grpSpMkLst>
        </pc:grpChg>
        <pc:grpChg chg="add del mod topLvl">
          <ac:chgData name="Manoj Babu" userId="a055836f-301f-43ef-b6f7-aea5ceb8069f" providerId="ADAL" clId="{6A149431-8565-4C11-A289-3451729F89EF}" dt="2021-08-09T18:44:57.219" v="4117" actId="165"/>
          <ac:grpSpMkLst>
            <pc:docMk/>
            <pc:sldMk cId="1008333513" sldId="408"/>
            <ac:grpSpMk id="28" creationId="{8522465B-83DE-426B-8801-5008090BCE7C}"/>
          </ac:grpSpMkLst>
        </pc:grpChg>
        <pc:grpChg chg="add del mod">
          <ac:chgData name="Manoj Babu" userId="a055836f-301f-43ef-b6f7-aea5ceb8069f" providerId="ADAL" clId="{6A149431-8565-4C11-A289-3451729F89EF}" dt="2021-08-09T18:44:48.194" v="4114" actId="165"/>
          <ac:grpSpMkLst>
            <pc:docMk/>
            <pc:sldMk cId="1008333513" sldId="408"/>
            <ac:grpSpMk id="29" creationId="{422049E7-6D5C-43C2-B0C7-441C3724B889}"/>
          </ac:grpSpMkLst>
        </pc:grpChg>
        <pc:picChg chg="add del mod ord topLvl">
          <ac:chgData name="Manoj Babu" userId="a055836f-301f-43ef-b6f7-aea5ceb8069f" providerId="ADAL" clId="{6A149431-8565-4C11-A289-3451729F89EF}" dt="2021-08-09T18:45:00.154" v="4118" actId="478"/>
          <ac:picMkLst>
            <pc:docMk/>
            <pc:sldMk cId="1008333513" sldId="408"/>
            <ac:picMk id="9" creationId="{938F21BE-0D20-4686-8E81-76DE2BCE7F79}"/>
          </ac:picMkLst>
        </pc:picChg>
        <pc:picChg chg="add mod ord">
          <ac:chgData name="Manoj Babu" userId="a055836f-301f-43ef-b6f7-aea5ceb8069f" providerId="ADAL" clId="{6A149431-8565-4C11-A289-3451729F89EF}" dt="2021-08-10T16:32:35.509" v="6993" actId="164"/>
          <ac:picMkLst>
            <pc:docMk/>
            <pc:sldMk cId="1008333513" sldId="408"/>
            <ac:picMk id="31" creationId="{4FD67642-F4B6-4E4D-9258-D8C3C6D56627}"/>
          </ac:picMkLst>
        </pc:picChg>
        <pc:cxnChg chg="add mod topLvl">
          <ac:chgData name="Manoj Babu" userId="a055836f-301f-43ef-b6f7-aea5ceb8069f" providerId="ADAL" clId="{6A149431-8565-4C11-A289-3451729F89EF}" dt="2021-08-10T16:32:35.509" v="6993" actId="164"/>
          <ac:cxnSpMkLst>
            <pc:docMk/>
            <pc:sldMk cId="1008333513" sldId="408"/>
            <ac:cxnSpMk id="23" creationId="{2EE190CE-3899-4F61-8A97-5DA648D2F6A3}"/>
          </ac:cxnSpMkLst>
        </pc:cxnChg>
        <pc:cxnChg chg="add mod topLvl">
          <ac:chgData name="Manoj Babu" userId="a055836f-301f-43ef-b6f7-aea5ceb8069f" providerId="ADAL" clId="{6A149431-8565-4C11-A289-3451729F89EF}" dt="2021-08-10T16:32:35.509" v="6993" actId="164"/>
          <ac:cxnSpMkLst>
            <pc:docMk/>
            <pc:sldMk cId="1008333513" sldId="408"/>
            <ac:cxnSpMk id="24" creationId="{269DDD00-E630-432E-9653-89E50BD71BE8}"/>
          </ac:cxnSpMkLst>
        </pc:cxnChg>
      </pc:sldChg>
      <pc:sldChg chg="addSp delSp modSp new mod modClrScheme chgLayout">
        <pc:chgData name="Manoj Babu" userId="a055836f-301f-43ef-b6f7-aea5ceb8069f" providerId="ADAL" clId="{6A149431-8565-4C11-A289-3451729F89EF}" dt="2021-08-09T19:08:07.518" v="4765"/>
        <pc:sldMkLst>
          <pc:docMk/>
          <pc:sldMk cId="2566384063" sldId="409"/>
        </pc:sldMkLst>
        <pc:spChg chg="del mod ord">
          <ac:chgData name="Manoj Babu" userId="a055836f-301f-43ef-b6f7-aea5ceb8069f" providerId="ADAL" clId="{6A149431-8565-4C11-A289-3451729F89EF}" dt="2021-08-09T19:08:01.727" v="4764" actId="700"/>
          <ac:spMkLst>
            <pc:docMk/>
            <pc:sldMk cId="2566384063" sldId="409"/>
            <ac:spMk id="2" creationId="{3A84A158-F13D-4C46-A6AB-AE001718EDE4}"/>
          </ac:spMkLst>
        </pc:spChg>
        <pc:spChg chg="del mod ord">
          <ac:chgData name="Manoj Babu" userId="a055836f-301f-43ef-b6f7-aea5ceb8069f" providerId="ADAL" clId="{6A149431-8565-4C11-A289-3451729F89EF}" dt="2021-08-09T19:08:01.727" v="4764" actId="700"/>
          <ac:spMkLst>
            <pc:docMk/>
            <pc:sldMk cId="2566384063" sldId="409"/>
            <ac:spMk id="3" creationId="{26D0D595-3603-4EA5-906B-FCC7E588134C}"/>
          </ac:spMkLst>
        </pc:spChg>
        <pc:spChg chg="add mod ord">
          <ac:chgData name="Manoj Babu" userId="a055836f-301f-43ef-b6f7-aea5ceb8069f" providerId="ADAL" clId="{6A149431-8565-4C11-A289-3451729F89EF}" dt="2021-08-09T19:08:07.518" v="4765"/>
          <ac:spMkLst>
            <pc:docMk/>
            <pc:sldMk cId="2566384063" sldId="409"/>
            <ac:spMk id="4" creationId="{90F2FB55-1E42-4954-889B-DD495619FB0A}"/>
          </ac:spMkLst>
        </pc:spChg>
        <pc:spChg chg="add mod ord">
          <ac:chgData name="Manoj Babu" userId="a055836f-301f-43ef-b6f7-aea5ceb8069f" providerId="ADAL" clId="{6A149431-8565-4C11-A289-3451729F89EF}" dt="2021-08-09T19:08:01.727" v="4764" actId="700"/>
          <ac:spMkLst>
            <pc:docMk/>
            <pc:sldMk cId="2566384063" sldId="409"/>
            <ac:spMk id="5" creationId="{022935C4-CE45-4335-9B83-F565483217D8}"/>
          </ac:spMkLst>
        </pc:spChg>
      </pc:sldChg>
      <pc:sldChg chg="addSp delSp modSp new mod modNotesTx">
        <pc:chgData name="Manoj Babu" userId="a055836f-301f-43ef-b6f7-aea5ceb8069f" providerId="ADAL" clId="{6A149431-8565-4C11-A289-3451729F89EF}" dt="2021-08-10T12:20:32.881" v="6741" actId="1076"/>
        <pc:sldMkLst>
          <pc:docMk/>
          <pc:sldMk cId="1595235635" sldId="410"/>
        </pc:sldMkLst>
        <pc:spChg chg="mod">
          <ac:chgData name="Manoj Babu" userId="a055836f-301f-43ef-b6f7-aea5ceb8069f" providerId="ADAL" clId="{6A149431-8565-4C11-A289-3451729F89EF}" dt="2021-08-09T19:25:49.482" v="5111" actId="404"/>
          <ac:spMkLst>
            <pc:docMk/>
            <pc:sldMk cId="1595235635" sldId="410"/>
            <ac:spMk id="2" creationId="{F69F9AD9-0A0B-4489-96A0-FE68ABB5FBA2}"/>
          </ac:spMkLst>
        </pc:spChg>
        <pc:spChg chg="mod">
          <ac:chgData name="Manoj Babu" userId="a055836f-301f-43ef-b6f7-aea5ceb8069f" providerId="ADAL" clId="{6A149431-8565-4C11-A289-3451729F89EF}" dt="2021-08-10T11:07:18.275" v="5974" actId="1076"/>
          <ac:spMkLst>
            <pc:docMk/>
            <pc:sldMk cId="1595235635" sldId="410"/>
            <ac:spMk id="3" creationId="{3A98B3E1-1B35-4088-B5EA-C7BFB39F8608}"/>
          </ac:spMkLst>
        </pc:spChg>
        <pc:spChg chg="add del mod">
          <ac:chgData name="Manoj Babu" userId="a055836f-301f-43ef-b6f7-aea5ceb8069f" providerId="ADAL" clId="{6A149431-8565-4C11-A289-3451729F89EF}" dt="2021-08-10T09:43:47.854" v="5918"/>
          <ac:spMkLst>
            <pc:docMk/>
            <pc:sldMk cId="1595235635" sldId="410"/>
            <ac:spMk id="6" creationId="{E4866830-A62B-44E2-9072-1763CB4BF31D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9" creationId="{D7EE1B10-D26D-468E-AE19-98736E6E5BA3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10" creationId="{8BA3FF2A-4C80-4930-A16F-D37BDE57CB78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16" creationId="{FE824F17-2629-42FB-B592-EDBA81A40811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17" creationId="{39F4B757-29F0-48A5-843F-8A17B9583C3F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18" creationId="{FC81F422-2CBF-4F17-883C-074CF4A325E1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19" creationId="{A8C872CE-B9A4-48CE-9A59-8506D8A39E37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20" creationId="{1CB4C036-FF4B-4216-B139-E74F6DE1B4C6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21" creationId="{119A6B37-CA03-4F48-9770-4AF210925E64}"/>
          </ac:spMkLst>
        </pc:spChg>
        <pc:grpChg chg="add mod">
          <ac:chgData name="Manoj Babu" userId="a055836f-301f-43ef-b6f7-aea5ceb8069f" providerId="ADAL" clId="{6A149431-8565-4C11-A289-3451729F89EF}" dt="2021-08-10T09:44:19.281" v="5924"/>
          <ac:grpSpMkLst>
            <pc:docMk/>
            <pc:sldMk cId="1595235635" sldId="410"/>
            <ac:grpSpMk id="7" creationId="{612A77C3-F71F-4E77-850B-2F5E139CBB14}"/>
          </ac:grpSpMkLst>
        </pc:grpChg>
        <pc:grpChg chg="mod">
          <ac:chgData name="Manoj Babu" userId="a055836f-301f-43ef-b6f7-aea5ceb8069f" providerId="ADAL" clId="{6A149431-8565-4C11-A289-3451729F89EF}" dt="2021-08-10T09:44:19.281" v="5924"/>
          <ac:grpSpMkLst>
            <pc:docMk/>
            <pc:sldMk cId="1595235635" sldId="410"/>
            <ac:grpSpMk id="8" creationId="{D08645D6-00B7-408F-9C2C-0D05365E0C21}"/>
          </ac:grpSpMkLst>
        </pc:grpChg>
        <pc:picChg chg="add del mod">
          <ac:chgData name="Manoj Babu" userId="a055836f-301f-43ef-b6f7-aea5ceb8069f" providerId="ADAL" clId="{6A149431-8565-4C11-A289-3451729F89EF}" dt="2021-08-10T12:20:15.673" v="6733" actId="478"/>
          <ac:picMkLst>
            <pc:docMk/>
            <pc:sldMk cId="1595235635" sldId="410"/>
            <ac:picMk id="5" creationId="{387D7442-A1BD-4929-914B-03D985F9E429}"/>
          </ac:picMkLst>
        </pc:picChg>
        <pc:picChg chg="add mod">
          <ac:chgData name="Manoj Babu" userId="a055836f-301f-43ef-b6f7-aea5ceb8069f" providerId="ADAL" clId="{6A149431-8565-4C11-A289-3451729F89EF}" dt="2021-08-10T12:20:32.881" v="6741" actId="1076"/>
          <ac:picMkLst>
            <pc:docMk/>
            <pc:sldMk cId="1595235635" sldId="410"/>
            <ac:picMk id="22" creationId="{DF30C6B8-C72D-4962-BAA3-C7FAD151EA44}"/>
          </ac:picMkLst>
        </pc:picChg>
        <pc:cxnChg chg="mod">
          <ac:chgData name="Manoj Babu" userId="a055836f-301f-43ef-b6f7-aea5ceb8069f" providerId="ADAL" clId="{6A149431-8565-4C11-A289-3451729F89EF}" dt="2021-08-10T09:44:19.281" v="5924"/>
          <ac:cxnSpMkLst>
            <pc:docMk/>
            <pc:sldMk cId="1595235635" sldId="410"/>
            <ac:cxnSpMk id="11" creationId="{862DFB5C-3F59-49E2-98CB-1E070E9EA69F}"/>
          </ac:cxnSpMkLst>
        </pc:cxnChg>
        <pc:cxnChg chg="mod">
          <ac:chgData name="Manoj Babu" userId="a055836f-301f-43ef-b6f7-aea5ceb8069f" providerId="ADAL" clId="{6A149431-8565-4C11-A289-3451729F89EF}" dt="2021-08-10T09:44:19.281" v="5924"/>
          <ac:cxnSpMkLst>
            <pc:docMk/>
            <pc:sldMk cId="1595235635" sldId="410"/>
            <ac:cxnSpMk id="12" creationId="{E33A7462-21BB-4578-8B05-4C85B0DCD158}"/>
          </ac:cxnSpMkLst>
        </pc:cxnChg>
        <pc:cxnChg chg="mod">
          <ac:chgData name="Manoj Babu" userId="a055836f-301f-43ef-b6f7-aea5ceb8069f" providerId="ADAL" clId="{6A149431-8565-4C11-A289-3451729F89EF}" dt="2021-08-10T09:44:19.281" v="5924"/>
          <ac:cxnSpMkLst>
            <pc:docMk/>
            <pc:sldMk cId="1595235635" sldId="410"/>
            <ac:cxnSpMk id="13" creationId="{833F3820-C178-4F29-8D57-FB9536DAFCBF}"/>
          </ac:cxnSpMkLst>
        </pc:cxnChg>
        <pc:cxnChg chg="mod">
          <ac:chgData name="Manoj Babu" userId="a055836f-301f-43ef-b6f7-aea5ceb8069f" providerId="ADAL" clId="{6A149431-8565-4C11-A289-3451729F89EF}" dt="2021-08-10T09:44:19.281" v="5924"/>
          <ac:cxnSpMkLst>
            <pc:docMk/>
            <pc:sldMk cId="1595235635" sldId="410"/>
            <ac:cxnSpMk id="14" creationId="{C3C97F26-994A-45EC-A5AA-488F68DEADC5}"/>
          </ac:cxnSpMkLst>
        </pc:cxnChg>
        <pc:cxnChg chg="mod">
          <ac:chgData name="Manoj Babu" userId="a055836f-301f-43ef-b6f7-aea5ceb8069f" providerId="ADAL" clId="{6A149431-8565-4C11-A289-3451729F89EF}" dt="2021-08-10T09:44:19.281" v="5924"/>
          <ac:cxnSpMkLst>
            <pc:docMk/>
            <pc:sldMk cId="1595235635" sldId="410"/>
            <ac:cxnSpMk id="15" creationId="{956EBE2D-2016-4E81-942E-8EB9E574EF40}"/>
          </ac:cxnSpMkLst>
        </pc:cxnChg>
      </pc:sldChg>
      <pc:sldChg chg="addSp delSp modSp new mod modClrScheme chgLayout">
        <pc:chgData name="Manoj Babu" userId="a055836f-301f-43ef-b6f7-aea5ceb8069f" providerId="ADAL" clId="{6A149431-8565-4C11-A289-3451729F89EF}" dt="2021-08-10T10:06:10.984" v="5963" actId="478"/>
        <pc:sldMkLst>
          <pc:docMk/>
          <pc:sldMk cId="2296063748" sldId="411"/>
        </pc:sldMkLst>
        <pc:spChg chg="del mod ord">
          <ac:chgData name="Manoj Babu" userId="a055836f-301f-43ef-b6f7-aea5ceb8069f" providerId="ADAL" clId="{6A149431-8565-4C11-A289-3451729F89EF}" dt="2021-08-09T19:31:42.805" v="5205" actId="700"/>
          <ac:spMkLst>
            <pc:docMk/>
            <pc:sldMk cId="2296063748" sldId="411"/>
            <ac:spMk id="2" creationId="{71811F35-A834-46E7-A7F7-B10C0002BBB7}"/>
          </ac:spMkLst>
        </pc:spChg>
        <pc:spChg chg="del mod ord">
          <ac:chgData name="Manoj Babu" userId="a055836f-301f-43ef-b6f7-aea5ceb8069f" providerId="ADAL" clId="{6A149431-8565-4C11-A289-3451729F89EF}" dt="2021-08-09T19:31:42.805" v="5205" actId="700"/>
          <ac:spMkLst>
            <pc:docMk/>
            <pc:sldMk cId="2296063748" sldId="411"/>
            <ac:spMk id="3" creationId="{7F065259-E4F6-4615-BCC3-D570A2720862}"/>
          </ac:spMkLst>
        </pc:spChg>
        <pc:spChg chg="add mod ord">
          <ac:chgData name="Manoj Babu" userId="a055836f-301f-43ef-b6f7-aea5ceb8069f" providerId="ADAL" clId="{6A149431-8565-4C11-A289-3451729F89EF}" dt="2021-08-09T19:31:49.358" v="5206"/>
          <ac:spMkLst>
            <pc:docMk/>
            <pc:sldMk cId="2296063748" sldId="411"/>
            <ac:spMk id="4" creationId="{8B8AF0F9-8E1E-47A9-9D75-12EA2DA0F1F2}"/>
          </ac:spMkLst>
        </pc:spChg>
        <pc:spChg chg="add mod ord">
          <ac:chgData name="Manoj Babu" userId="a055836f-301f-43ef-b6f7-aea5ceb8069f" providerId="ADAL" clId="{6A149431-8565-4C11-A289-3451729F89EF}" dt="2021-08-09T19:31:42.805" v="5205" actId="700"/>
          <ac:spMkLst>
            <pc:docMk/>
            <pc:sldMk cId="2296063748" sldId="411"/>
            <ac:spMk id="5" creationId="{8E4B1E4E-88BE-4BA7-A713-8F102395E0DD}"/>
          </ac:spMkLst>
        </pc:spChg>
        <pc:spChg chg="add del mod">
          <ac:chgData name="Manoj Babu" userId="a055836f-301f-43ef-b6f7-aea5ceb8069f" providerId="ADAL" clId="{6A149431-8565-4C11-A289-3451729F89EF}" dt="2021-08-10T10:06:10.984" v="5963" actId="478"/>
          <ac:spMkLst>
            <pc:docMk/>
            <pc:sldMk cId="2296063748" sldId="411"/>
            <ac:spMk id="6" creationId="{D678341D-2D29-4F4E-B6E1-D5812E798E5F}"/>
          </ac:spMkLst>
        </pc:spChg>
      </pc:sldChg>
      <pc:sldChg chg="addSp delSp modSp new mod ord modAnim modNotesTx">
        <pc:chgData name="Manoj Babu" userId="a055836f-301f-43ef-b6f7-aea5ceb8069f" providerId="ADAL" clId="{6A149431-8565-4C11-A289-3451729F89EF}" dt="2021-08-11T09:15:14.303" v="7068" actId="962"/>
        <pc:sldMkLst>
          <pc:docMk/>
          <pc:sldMk cId="2581225773" sldId="412"/>
        </pc:sldMkLst>
        <pc:spChg chg="mod">
          <ac:chgData name="Manoj Babu" userId="a055836f-301f-43ef-b6f7-aea5ceb8069f" providerId="ADAL" clId="{6A149431-8565-4C11-A289-3451729F89EF}" dt="2021-08-10T12:07:32.751" v="6509" actId="20577"/>
          <ac:spMkLst>
            <pc:docMk/>
            <pc:sldMk cId="2581225773" sldId="412"/>
            <ac:spMk id="2" creationId="{C908989C-CBCD-4312-857B-CAD0AE5277E9}"/>
          </ac:spMkLst>
        </pc:spChg>
        <pc:spChg chg="mod">
          <ac:chgData name="Manoj Babu" userId="a055836f-301f-43ef-b6f7-aea5ceb8069f" providerId="ADAL" clId="{6A149431-8565-4C11-A289-3451729F89EF}" dt="2021-08-10T12:01:01.022" v="6251"/>
          <ac:spMkLst>
            <pc:docMk/>
            <pc:sldMk cId="2581225773" sldId="412"/>
            <ac:spMk id="3" creationId="{3AC27E43-1FC3-43B8-87BE-EE18CC737B59}"/>
          </ac:spMkLst>
        </pc:spChg>
        <pc:spChg chg="add mod">
          <ac:chgData name="Manoj Babu" userId="a055836f-301f-43ef-b6f7-aea5ceb8069f" providerId="ADAL" clId="{6A149431-8565-4C11-A289-3451729F89EF}" dt="2021-08-10T12:02:52.940" v="6379" actId="114"/>
          <ac:spMkLst>
            <pc:docMk/>
            <pc:sldMk cId="2581225773" sldId="412"/>
            <ac:spMk id="6" creationId="{2FEF806C-4748-4182-A1AB-6DF4006D69A4}"/>
          </ac:spMkLst>
        </pc:spChg>
        <pc:picChg chg="add del mod">
          <ac:chgData name="Manoj Babu" userId="a055836f-301f-43ef-b6f7-aea5ceb8069f" providerId="ADAL" clId="{6A149431-8565-4C11-A289-3451729F89EF}" dt="2021-08-11T09:14:42.300" v="6995" actId="478"/>
          <ac:picMkLst>
            <pc:docMk/>
            <pc:sldMk cId="2581225773" sldId="412"/>
            <ac:picMk id="5" creationId="{ADDE1968-01DC-455D-B693-4A4A0E23F5ED}"/>
          </ac:picMkLst>
        </pc:picChg>
        <pc:picChg chg="add mod">
          <ac:chgData name="Manoj Babu" userId="a055836f-301f-43ef-b6f7-aea5ceb8069f" providerId="ADAL" clId="{6A149431-8565-4C11-A289-3451729F89EF}" dt="2021-08-11T09:15:14.303" v="7068" actId="962"/>
          <ac:picMkLst>
            <pc:docMk/>
            <pc:sldMk cId="2581225773" sldId="412"/>
            <ac:picMk id="8" creationId="{58BCF58D-1B00-4AEE-B408-22E4A2B12803}"/>
          </ac:picMkLst>
        </pc:picChg>
      </pc:sldChg>
      <pc:sldChg chg="addSp modSp new mod">
        <pc:chgData name="Manoj Babu" userId="a055836f-301f-43ef-b6f7-aea5ceb8069f" providerId="ADAL" clId="{6A149431-8565-4C11-A289-3451729F89EF}" dt="2021-08-10T16:15:05.430" v="6932" actId="20577"/>
        <pc:sldMkLst>
          <pc:docMk/>
          <pc:sldMk cId="457599033" sldId="413"/>
        </pc:sldMkLst>
        <pc:spChg chg="mod">
          <ac:chgData name="Manoj Babu" userId="a055836f-301f-43ef-b6f7-aea5ceb8069f" providerId="ADAL" clId="{6A149431-8565-4C11-A289-3451729F89EF}" dt="2021-08-10T12:04:08.872" v="6447" actId="20577"/>
          <ac:spMkLst>
            <pc:docMk/>
            <pc:sldMk cId="457599033" sldId="413"/>
            <ac:spMk id="2" creationId="{E8736B26-C452-4487-97C7-E9BF1CD0D5E8}"/>
          </ac:spMkLst>
        </pc:spChg>
        <pc:spChg chg="mod">
          <ac:chgData name="Manoj Babu" userId="a055836f-301f-43ef-b6f7-aea5ceb8069f" providerId="ADAL" clId="{6A149431-8565-4C11-A289-3451729F89EF}" dt="2021-08-10T16:15:05.430" v="6932" actId="20577"/>
          <ac:spMkLst>
            <pc:docMk/>
            <pc:sldMk cId="457599033" sldId="413"/>
            <ac:spMk id="3" creationId="{1F0320B9-8139-4602-B30C-37A23921D740}"/>
          </ac:spMkLst>
        </pc:spChg>
        <pc:graphicFrameChg chg="add mod modGraphic">
          <ac:chgData name="Manoj Babu" userId="a055836f-301f-43ef-b6f7-aea5ceb8069f" providerId="ADAL" clId="{6A149431-8565-4C11-A289-3451729F89EF}" dt="2021-08-10T12:17:46.607" v="6732" actId="404"/>
          <ac:graphicFrameMkLst>
            <pc:docMk/>
            <pc:sldMk cId="457599033" sldId="413"/>
            <ac:graphicFrameMk id="4" creationId="{B3F86995-B574-4214-9C59-7354D79F2398}"/>
          </ac:graphicFrameMkLst>
        </pc:graphicFrameChg>
      </pc:sldChg>
      <pc:sldChg chg="addSp modSp add mod ord modClrScheme modAnim chgLayout">
        <pc:chgData name="Manoj Babu" userId="a055836f-301f-43ef-b6f7-aea5ceb8069f" providerId="ADAL" clId="{6A149431-8565-4C11-A289-3451729F89EF}" dt="2021-08-10T12:06:56.497" v="6500" actId="20577"/>
        <pc:sldMkLst>
          <pc:docMk/>
          <pc:sldMk cId="0" sldId="424"/>
        </pc:sldMkLst>
        <pc:spChg chg="add mod">
          <ac:chgData name="Manoj Babu" userId="a055836f-301f-43ef-b6f7-aea5ceb8069f" providerId="ADAL" clId="{6A149431-8565-4C11-A289-3451729F89EF}" dt="2021-08-10T10:06:22.831" v="5965" actId="20577"/>
          <ac:spMkLst>
            <pc:docMk/>
            <pc:sldMk cId="0" sldId="424"/>
            <ac:spMk id="16" creationId="{9885AA59-A391-499D-8CA3-747979966D72}"/>
          </ac:spMkLst>
        </pc:spChg>
        <pc:spChg chg="mod ord">
          <ac:chgData name="Manoj Babu" userId="a055836f-301f-43ef-b6f7-aea5ceb8069f" providerId="ADAL" clId="{6A149431-8565-4C11-A289-3451729F89EF}" dt="2021-08-09T19:44:18.064" v="5291" actId="20577"/>
          <ac:spMkLst>
            <pc:docMk/>
            <pc:sldMk cId="0" sldId="424"/>
            <ac:spMk id="30" creationId="{00000000-0000-0000-0000-000000000000}"/>
          </ac:spMkLst>
        </pc:spChg>
        <pc:spChg chg="mod ord">
          <ac:chgData name="Manoj Babu" userId="a055836f-301f-43ef-b6f7-aea5ceb8069f" providerId="ADAL" clId="{6A149431-8565-4C11-A289-3451729F89EF}" dt="2021-08-10T12:06:56.497" v="6500" actId="20577"/>
          <ac:spMkLst>
            <pc:docMk/>
            <pc:sldMk cId="0" sldId="424"/>
            <ac:spMk id="26629" creationId="{00000000-0000-0000-0000-000000000000}"/>
          </ac:spMkLst>
        </pc:spChg>
      </pc:sldChg>
      <pc:sldChg chg="addSp modSp add mod modClrScheme modAnim chgLayout modNotesTx">
        <pc:chgData name="Manoj Babu" userId="a055836f-301f-43ef-b6f7-aea5ceb8069f" providerId="ADAL" clId="{6A149431-8565-4C11-A289-3451729F89EF}" dt="2021-08-10T11:24:07.024" v="5978" actId="207"/>
        <pc:sldMkLst>
          <pc:docMk/>
          <pc:sldMk cId="0" sldId="455"/>
        </pc:sldMkLst>
        <pc:spChg chg="add mod">
          <ac:chgData name="Manoj Babu" userId="a055836f-301f-43ef-b6f7-aea5ceb8069f" providerId="ADAL" clId="{6A149431-8565-4C11-A289-3451729F89EF}" dt="2021-08-09T20:50:11.412" v="5320" actId="164"/>
          <ac:spMkLst>
            <pc:docMk/>
            <pc:sldMk cId="0" sldId="455"/>
            <ac:spMk id="5" creationId="{96D0A4BB-3FF0-442A-AA61-8D75E9836388}"/>
          </ac:spMkLst>
        </pc:spChg>
        <pc:spChg chg="add mod">
          <ac:chgData name="Manoj Babu" userId="a055836f-301f-43ef-b6f7-aea5ceb8069f" providerId="ADAL" clId="{6A149431-8565-4C11-A289-3451729F89EF}" dt="2021-08-09T20:57:43.433" v="5775" actId="1038"/>
          <ac:spMkLst>
            <pc:docMk/>
            <pc:sldMk cId="0" sldId="455"/>
            <ac:spMk id="26" creationId="{3073DEEE-85CC-4168-9F30-49C028C748ED}"/>
          </ac:spMkLst>
        </pc:spChg>
        <pc:spChg chg="add mod">
          <ac:chgData name="Manoj Babu" userId="a055836f-301f-43ef-b6f7-aea5ceb8069f" providerId="ADAL" clId="{6A149431-8565-4C11-A289-3451729F89EF}" dt="2021-08-09T20:57:49.331" v="5777" actId="1037"/>
          <ac:spMkLst>
            <pc:docMk/>
            <pc:sldMk cId="0" sldId="455"/>
            <ac:spMk id="27" creationId="{10BC9BE7-C5EC-4A56-9B2A-5EB91B4D6795}"/>
          </ac:spMkLst>
        </pc:spChg>
        <pc:spChg chg="add mod">
          <ac:chgData name="Manoj Babu" userId="a055836f-301f-43ef-b6f7-aea5ceb8069f" providerId="ADAL" clId="{6A149431-8565-4C11-A289-3451729F89EF}" dt="2021-08-09T20:50:11.412" v="5320" actId="164"/>
          <ac:spMkLst>
            <pc:docMk/>
            <pc:sldMk cId="0" sldId="455"/>
            <ac:spMk id="28" creationId="{488A5E77-09A4-4C22-BFAF-F99796E27552}"/>
          </ac:spMkLst>
        </pc:spChg>
        <pc:spChg chg="mod ord">
          <ac:chgData name="Manoj Babu" userId="a055836f-301f-43ef-b6f7-aea5ceb8069f" providerId="ADAL" clId="{6A149431-8565-4C11-A289-3451729F89EF}" dt="2021-08-09T20:55:17.483" v="5532" actId="27636"/>
          <ac:spMkLst>
            <pc:docMk/>
            <pc:sldMk cId="0" sldId="455"/>
            <ac:spMk id="30" creationId="{00000000-0000-0000-0000-000000000000}"/>
          </ac:spMkLst>
        </pc:spChg>
        <pc:spChg chg="add mod">
          <ac:chgData name="Manoj Babu" userId="a055836f-301f-43ef-b6f7-aea5ceb8069f" providerId="ADAL" clId="{6A149431-8565-4C11-A289-3451729F89EF}" dt="2021-08-09T20:52:38.566" v="5325"/>
          <ac:spMkLst>
            <pc:docMk/>
            <pc:sldMk cId="0" sldId="455"/>
            <ac:spMk id="34" creationId="{A78CE441-F41B-4671-A8D8-3585CDDBF22C}"/>
          </ac:spMkLst>
        </pc:spChg>
        <pc:spChg chg="mod ord">
          <ac:chgData name="Manoj Babu" userId="a055836f-301f-43ef-b6f7-aea5ceb8069f" providerId="ADAL" clId="{6A149431-8565-4C11-A289-3451729F89EF}" dt="2021-08-09T19:31:12.175" v="5203" actId="27636"/>
          <ac:spMkLst>
            <pc:docMk/>
            <pc:sldMk cId="0" sldId="455"/>
            <ac:spMk id="23554" creationId="{00000000-0000-0000-0000-000000000000}"/>
          </ac:spMkLst>
        </pc:spChg>
        <pc:grpChg chg="add mod">
          <ac:chgData name="Manoj Babu" userId="a055836f-301f-43ef-b6f7-aea5ceb8069f" providerId="ADAL" clId="{6A149431-8565-4C11-A289-3451729F89EF}" dt="2021-08-09T20:50:11.412" v="5320" actId="164"/>
          <ac:grpSpMkLst>
            <pc:docMk/>
            <pc:sldMk cId="0" sldId="455"/>
            <ac:grpSpMk id="6" creationId="{14A380ED-87E8-4343-8365-472CAE55CC65}"/>
          </ac:grpSpMkLst>
        </pc:grpChg>
        <pc:picChg chg="add mod">
          <ac:chgData name="Manoj Babu" userId="a055836f-301f-43ef-b6f7-aea5ceb8069f" providerId="ADAL" clId="{6A149431-8565-4C11-A289-3451729F89EF}" dt="2021-08-09T20:50:11.412" v="5320" actId="164"/>
          <ac:picMkLst>
            <pc:docMk/>
            <pc:sldMk cId="0" sldId="455"/>
            <ac:picMk id="4" creationId="{EABBD6B1-E74D-489B-8B56-4926F74EE88B}"/>
          </ac:picMkLst>
        </pc:picChg>
      </pc:sldChg>
      <pc:sldChg chg="modSp add del mod modClrScheme chgLayout">
        <pc:chgData name="Manoj Babu" userId="a055836f-301f-43ef-b6f7-aea5ceb8069f" providerId="ADAL" clId="{6A149431-8565-4C11-A289-3451729F89EF}" dt="2021-08-09T21:10:37.713" v="5850" actId="47"/>
        <pc:sldMkLst>
          <pc:docMk/>
          <pc:sldMk cId="0" sldId="456"/>
        </pc:sldMkLst>
        <pc:spChg chg="mod ord">
          <ac:chgData name="Manoj Babu" userId="a055836f-301f-43ef-b6f7-aea5ceb8069f" providerId="ADAL" clId="{6A149431-8565-4C11-A289-3451729F89EF}" dt="2021-08-09T19:43:59.731" v="5285" actId="27636"/>
          <ac:spMkLst>
            <pc:docMk/>
            <pc:sldMk cId="0" sldId="456"/>
            <ac:spMk id="25602" creationId="{00000000-0000-0000-0000-000000000000}"/>
          </ac:spMkLst>
        </pc:spChg>
        <pc:spChg chg="mod ord">
          <ac:chgData name="Manoj Babu" userId="a055836f-301f-43ef-b6f7-aea5ceb8069f" providerId="ADAL" clId="{6A149431-8565-4C11-A289-3451729F89EF}" dt="2021-08-09T19:43:59.700" v="5284" actId="700"/>
          <ac:spMkLst>
            <pc:docMk/>
            <pc:sldMk cId="0" sldId="456"/>
            <ac:spMk id="25603" creationId="{00000000-0000-0000-0000-000000000000}"/>
          </ac:spMkLst>
        </pc:spChg>
      </pc:sldChg>
      <pc:sldChg chg="addSp delSp modSp add mod ord modClrScheme chgLayout modNotesTx">
        <pc:chgData name="Manoj Babu" userId="a055836f-301f-43ef-b6f7-aea5ceb8069f" providerId="ADAL" clId="{6A149431-8565-4C11-A289-3451729F89EF}" dt="2021-08-10T12:24:35.999" v="6917" actId="20577"/>
        <pc:sldMkLst>
          <pc:docMk/>
          <pc:sldMk cId="0" sldId="457"/>
        </pc:sldMkLst>
        <pc:spChg chg="add del mod ord">
          <ac:chgData name="Manoj Babu" userId="a055836f-301f-43ef-b6f7-aea5ceb8069f" providerId="ADAL" clId="{6A149431-8565-4C11-A289-3451729F89EF}" dt="2021-08-09T19:44:26.821" v="5292" actId="478"/>
          <ac:spMkLst>
            <pc:docMk/>
            <pc:sldMk cId="0" sldId="457"/>
            <ac:spMk id="3" creationId="{610833F4-2FBF-4D36-BE86-83CA18ECFB69}"/>
          </ac:spMkLst>
        </pc:spChg>
        <pc:spChg chg="add mod">
          <ac:chgData name="Manoj Babu" userId="a055836f-301f-43ef-b6f7-aea5ceb8069f" providerId="ADAL" clId="{6A149431-8565-4C11-A289-3451729F89EF}" dt="2021-08-10T10:06:26.837" v="5966" actId="20577"/>
          <ac:spMkLst>
            <pc:docMk/>
            <pc:sldMk cId="0" sldId="457"/>
            <ac:spMk id="156" creationId="{4943561E-1D4D-4A9B-986E-7113E85CF4E9}"/>
          </ac:spMkLst>
        </pc:spChg>
        <pc:spChg chg="mod ord">
          <ac:chgData name="Manoj Babu" userId="a055836f-301f-43ef-b6f7-aea5ceb8069f" providerId="ADAL" clId="{6A149431-8565-4C11-A289-3451729F89EF}" dt="2021-08-10T12:07:21.962" v="6506" actId="20577"/>
          <ac:spMkLst>
            <pc:docMk/>
            <pc:sldMk cId="0" sldId="457"/>
            <ac:spMk id="2867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57.783" v="5295" actId="1076"/>
          <ac:spMkLst>
            <pc:docMk/>
            <pc:sldMk cId="0" sldId="457"/>
            <ac:spMk id="2867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2867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68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2872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3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3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3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3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5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5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5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6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4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42" creationId="{00000000-0000-0000-0000-000000000000}"/>
          </ac:spMkLst>
        </pc:spChg>
        <pc:grpChg chg="mod">
          <ac:chgData name="Manoj Babu" userId="a055836f-301f-43ef-b6f7-aea5ceb8069f" providerId="ADAL" clId="{6A149431-8565-4C11-A289-3451729F89EF}" dt="2021-08-09T19:45:06.535" v="5296" actId="1076"/>
          <ac:grpSpMkLst>
            <pc:docMk/>
            <pc:sldMk cId="0" sldId="457"/>
            <ac:grpSpMk id="2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45:06.535" v="5296" actId="1076"/>
          <ac:grpSpMkLst>
            <pc:docMk/>
            <pc:sldMk cId="0" sldId="457"/>
            <ac:grpSpMk id="28676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44:47.524" v="5294" actId="1076"/>
          <ac:grpSpMkLst>
            <pc:docMk/>
            <pc:sldMk cId="0" sldId="457"/>
            <ac:grpSpMk id="28684" creationId="{00000000-0000-0000-0000-000000000000}"/>
          </ac:grpSpMkLst>
        </pc:grpChg>
      </pc:sldChg>
      <pc:sldChg chg="addSp delSp modSp add mod ord modClrScheme chgLayout">
        <pc:chgData name="Manoj Babu" userId="a055836f-301f-43ef-b6f7-aea5ceb8069f" providerId="ADAL" clId="{6A149431-8565-4C11-A289-3451729F89EF}" dt="2021-08-10T10:06:32.184" v="5968" actId="20577"/>
        <pc:sldMkLst>
          <pc:docMk/>
          <pc:sldMk cId="0" sldId="458"/>
        </pc:sldMkLst>
        <pc:spChg chg="add del mod">
          <ac:chgData name="Manoj Babu" userId="a055836f-301f-43ef-b6f7-aea5ceb8069f" providerId="ADAL" clId="{6A149431-8565-4C11-A289-3451729F89EF}" dt="2021-08-10T10:05:47.979" v="5929" actId="21"/>
          <ac:spMkLst>
            <pc:docMk/>
            <pc:sldMk cId="0" sldId="458"/>
            <ac:spMk id="22" creationId="{11620283-42A0-4820-99A9-CBE937C2D773}"/>
          </ac:spMkLst>
        </pc:spChg>
        <pc:spChg chg="add mod">
          <ac:chgData name="Manoj Babu" userId="a055836f-301f-43ef-b6f7-aea5ceb8069f" providerId="ADAL" clId="{6A149431-8565-4C11-A289-3451729F89EF}" dt="2021-08-10T10:06:32.184" v="5968" actId="20577"/>
          <ac:spMkLst>
            <pc:docMk/>
            <pc:sldMk cId="0" sldId="458"/>
            <ac:spMk id="23" creationId="{12EEE306-A891-4638-BA13-D6208FC3901E}"/>
          </ac:spMkLst>
        </pc:spChg>
        <pc:spChg chg="mod ord">
          <ac:chgData name="Manoj Babu" userId="a055836f-301f-43ef-b6f7-aea5ceb8069f" providerId="ADAL" clId="{6A149431-8565-4C11-A289-3451729F89EF}" dt="2021-08-09T19:45:53.516" v="5297" actId="14100"/>
          <ac:spMkLst>
            <pc:docMk/>
            <pc:sldMk cId="0" sldId="458"/>
            <ac:spMk id="38" creationId="{00000000-0000-0000-0000-000000000000}"/>
          </ac:spMkLst>
        </pc:spChg>
        <pc:spChg chg="mod ord">
          <ac:chgData name="Manoj Babu" userId="a055836f-301f-43ef-b6f7-aea5ceb8069f" providerId="ADAL" clId="{6A149431-8565-4C11-A289-3451729F89EF}" dt="2021-08-09T19:43:59.700" v="5284" actId="700"/>
          <ac:spMkLst>
            <pc:docMk/>
            <pc:sldMk cId="0" sldId="458"/>
            <ac:spMk id="24579" creationId="{00000000-0000-0000-0000-000000000000}"/>
          </ac:spMkLst>
        </pc:spChg>
      </pc:sldChg>
      <pc:sldChg chg="addSp modSp add mod modAnim modNotesTx">
        <pc:chgData name="Manoj Babu" userId="a055836f-301f-43ef-b6f7-aea5ceb8069f" providerId="ADAL" clId="{6A149431-8565-4C11-A289-3451729F89EF}" dt="2021-08-10T09:44:12.845" v="5923" actId="164"/>
        <pc:sldMkLst>
          <pc:docMk/>
          <pc:sldMk cId="216348430" sldId="459"/>
        </pc:sldMkLst>
        <pc:spChg chg="mod">
          <ac:chgData name="Manoj Babu" userId="a055836f-301f-43ef-b6f7-aea5ceb8069f" providerId="ADAL" clId="{6A149431-8565-4C11-A289-3451729F89EF}" dt="2021-08-09T21:06:02.958" v="5835" actId="313"/>
          <ac:spMkLst>
            <pc:docMk/>
            <pc:sldMk cId="216348430" sldId="459"/>
            <ac:spMk id="2" creationId="{F69F9AD9-0A0B-4489-96A0-FE68ABB5FBA2}"/>
          </ac:spMkLst>
        </pc:spChg>
        <pc:spChg chg="mod">
          <ac:chgData name="Manoj Babu" userId="a055836f-301f-43ef-b6f7-aea5ceb8069f" providerId="ADAL" clId="{6A149431-8565-4C11-A289-3451729F89EF}" dt="2021-08-10T09:38:28.186" v="5883" actId="1076"/>
          <ac:spMkLst>
            <pc:docMk/>
            <pc:sldMk cId="216348430" sldId="459"/>
            <ac:spMk id="3" creationId="{3A98B3E1-1B35-4088-B5EA-C7BFB39F8608}"/>
          </ac:spMkLst>
        </pc:spChg>
        <pc:spChg chg="add mod">
          <ac:chgData name="Manoj Babu" userId="a055836f-301f-43ef-b6f7-aea5ceb8069f" providerId="ADAL" clId="{6A149431-8565-4C11-A289-3451729F89EF}" dt="2021-08-10T09:38:21.171" v="5880" actId="1076"/>
          <ac:spMkLst>
            <pc:docMk/>
            <pc:sldMk cId="216348430" sldId="459"/>
            <ac:spMk id="4" creationId="{1CEED362-0CF5-4D93-B7FC-9974B14C2335}"/>
          </ac:spMkLst>
        </pc:spChg>
        <pc:spChg chg="add mod">
          <ac:chgData name="Manoj Babu" userId="a055836f-301f-43ef-b6f7-aea5ceb8069f" providerId="ADAL" clId="{6A149431-8565-4C11-A289-3451729F89EF}" dt="2021-08-10T09:38:21.171" v="5880" actId="1076"/>
          <ac:spMkLst>
            <pc:docMk/>
            <pc:sldMk cId="216348430" sldId="459"/>
            <ac:spMk id="6" creationId="{D9379EE1-45CF-4169-95D2-4AB0E71B6E2A}"/>
          </ac:spMkLst>
        </pc:spChg>
        <pc:spChg chg="add mod">
          <ac:chgData name="Manoj Babu" userId="a055836f-301f-43ef-b6f7-aea5ceb8069f" providerId="ADAL" clId="{6A149431-8565-4C11-A289-3451729F89EF}" dt="2021-08-10T09:38:21.171" v="5880" actId="1076"/>
          <ac:spMkLst>
            <pc:docMk/>
            <pc:sldMk cId="216348430" sldId="459"/>
            <ac:spMk id="7" creationId="{AD322EC9-9BD9-47F1-82E7-C2D3C2DBE442}"/>
          </ac:spMkLst>
        </pc:spChg>
        <pc:spChg chg="add mod">
          <ac:chgData name="Manoj Babu" userId="a055836f-301f-43ef-b6f7-aea5ceb8069f" providerId="ADAL" clId="{6A149431-8565-4C11-A289-3451729F89EF}" dt="2021-08-10T09:38:21.171" v="5880" actId="1076"/>
          <ac:spMkLst>
            <pc:docMk/>
            <pc:sldMk cId="216348430" sldId="459"/>
            <ac:spMk id="9" creationId="{2E166FE4-0FCC-4654-AF1E-E3BC6FD36B19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10" creationId="{53A22197-4DDB-4D5D-B6E6-54ACA81D15F0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25" creationId="{64FAC379-7510-4684-BFC3-411335C6E048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26" creationId="{E43ECC7D-E553-46C3-8771-5D2344BFBACE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27" creationId="{A9F0ACCE-5438-47A9-9174-24E444E83E83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28" creationId="{412B03CC-FBFE-4C44-98FC-DCA953019E35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29" creationId="{D16BF5B9-6EBB-4440-85BD-C47C5B56184A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30" creationId="{7E0F448B-9BC4-4036-BBE2-163CCED3BD33}"/>
          </ac:spMkLst>
        </pc:spChg>
        <pc:spChg chg="add mod">
          <ac:chgData name="Manoj Babu" userId="a055836f-301f-43ef-b6f7-aea5ceb8069f" providerId="ADAL" clId="{6A149431-8565-4C11-A289-3451729F89EF}" dt="2021-08-10T09:44:12.845" v="5923" actId="164"/>
          <ac:spMkLst>
            <pc:docMk/>
            <pc:sldMk cId="216348430" sldId="459"/>
            <ac:spMk id="32" creationId="{AECB5A27-F4D8-4EEB-8866-6DD12696D3F4}"/>
          </ac:spMkLst>
        </pc:spChg>
        <pc:grpChg chg="add mod">
          <ac:chgData name="Manoj Babu" userId="a055836f-301f-43ef-b6f7-aea5ceb8069f" providerId="ADAL" clId="{6A149431-8565-4C11-A289-3451729F89EF}" dt="2021-08-10T09:44:12.845" v="5923" actId="164"/>
          <ac:grpSpMkLst>
            <pc:docMk/>
            <pc:sldMk cId="216348430" sldId="459"/>
            <ac:grpSpMk id="31" creationId="{483CFBCB-9DE1-4285-A6D0-F4279DB52659}"/>
          </ac:grpSpMkLst>
        </pc:grpChg>
        <pc:grpChg chg="add mod">
          <ac:chgData name="Manoj Babu" userId="a055836f-301f-43ef-b6f7-aea5ceb8069f" providerId="ADAL" clId="{6A149431-8565-4C11-A289-3451729F89EF}" dt="2021-08-10T09:44:12.845" v="5923" actId="164"/>
          <ac:grpSpMkLst>
            <pc:docMk/>
            <pc:sldMk cId="216348430" sldId="459"/>
            <ac:grpSpMk id="33" creationId="{98A8CC3E-3A98-4383-8483-25EF52E178A2}"/>
          </ac:grpSpMkLst>
        </pc:grpChg>
        <pc:picChg chg="mod">
          <ac:chgData name="Manoj Babu" userId="a055836f-301f-43ef-b6f7-aea5ceb8069f" providerId="ADAL" clId="{6A149431-8565-4C11-A289-3451729F89EF}" dt="2021-08-10T09:38:21.171" v="5880" actId="1076"/>
          <ac:picMkLst>
            <pc:docMk/>
            <pc:sldMk cId="216348430" sldId="459"/>
            <ac:picMk id="5" creationId="{387D7442-A1BD-4929-914B-03D985F9E429}"/>
          </ac:picMkLst>
        </pc:picChg>
        <pc:cxnChg chg="add mod">
          <ac:chgData name="Manoj Babu" userId="a055836f-301f-43ef-b6f7-aea5ceb8069f" providerId="ADAL" clId="{6A149431-8565-4C11-A289-3451729F89EF}" dt="2021-08-10T09:43:39.127" v="5916" actId="164"/>
          <ac:cxnSpMkLst>
            <pc:docMk/>
            <pc:sldMk cId="216348430" sldId="459"/>
            <ac:cxnSpMk id="12" creationId="{013381DA-8C22-4B4B-82AF-91080B363A61}"/>
          </ac:cxnSpMkLst>
        </pc:cxnChg>
        <pc:cxnChg chg="add mod">
          <ac:chgData name="Manoj Babu" userId="a055836f-301f-43ef-b6f7-aea5ceb8069f" providerId="ADAL" clId="{6A149431-8565-4C11-A289-3451729F89EF}" dt="2021-08-10T09:43:39.127" v="5916" actId="164"/>
          <ac:cxnSpMkLst>
            <pc:docMk/>
            <pc:sldMk cId="216348430" sldId="459"/>
            <ac:cxnSpMk id="14" creationId="{FA958929-A963-40DC-AEA2-5744F73EAC56}"/>
          </ac:cxnSpMkLst>
        </pc:cxnChg>
        <pc:cxnChg chg="add mod">
          <ac:chgData name="Manoj Babu" userId="a055836f-301f-43ef-b6f7-aea5ceb8069f" providerId="ADAL" clId="{6A149431-8565-4C11-A289-3451729F89EF}" dt="2021-08-10T09:43:39.127" v="5916" actId="164"/>
          <ac:cxnSpMkLst>
            <pc:docMk/>
            <pc:sldMk cId="216348430" sldId="459"/>
            <ac:cxnSpMk id="16" creationId="{88CB7F94-95C2-42FF-BE75-8E57A61E6E48}"/>
          </ac:cxnSpMkLst>
        </pc:cxnChg>
        <pc:cxnChg chg="add mod">
          <ac:chgData name="Manoj Babu" userId="a055836f-301f-43ef-b6f7-aea5ceb8069f" providerId="ADAL" clId="{6A149431-8565-4C11-A289-3451729F89EF}" dt="2021-08-10T09:43:39.127" v="5916" actId="164"/>
          <ac:cxnSpMkLst>
            <pc:docMk/>
            <pc:sldMk cId="216348430" sldId="459"/>
            <ac:cxnSpMk id="18" creationId="{D49D2B33-3BA6-46C3-814D-EFFCD50ECBDD}"/>
          </ac:cxnSpMkLst>
        </pc:cxnChg>
        <pc:cxnChg chg="add mod">
          <ac:chgData name="Manoj Babu" userId="a055836f-301f-43ef-b6f7-aea5ceb8069f" providerId="ADAL" clId="{6A149431-8565-4C11-A289-3451729F89EF}" dt="2021-08-10T09:43:39.127" v="5916" actId="164"/>
          <ac:cxnSpMkLst>
            <pc:docMk/>
            <pc:sldMk cId="216348430" sldId="459"/>
            <ac:cxnSpMk id="20" creationId="{94771A5A-A860-4C6E-9665-FF01886339B0}"/>
          </ac:cxnSpMkLst>
        </pc:cxnChg>
      </pc:sldChg>
      <pc:sldChg chg="add del ord">
        <pc:chgData name="Manoj Babu" userId="a055836f-301f-43ef-b6f7-aea5ceb8069f" providerId="ADAL" clId="{6A149431-8565-4C11-A289-3451729F89EF}" dt="2021-08-10T10:11:12.121" v="5972" actId="47"/>
        <pc:sldMkLst>
          <pc:docMk/>
          <pc:sldMk cId="1547213730" sldId="460"/>
        </pc:sldMkLst>
      </pc:sldChg>
      <pc:sldChg chg="modSp new mod">
        <pc:chgData name="Manoj Babu" userId="a055836f-301f-43ef-b6f7-aea5ceb8069f" providerId="ADAL" clId="{6A149431-8565-4C11-A289-3451729F89EF}" dt="2021-08-10T12:22:03.085" v="6793" actId="20577"/>
        <pc:sldMkLst>
          <pc:docMk/>
          <pc:sldMk cId="2004727577" sldId="460"/>
        </pc:sldMkLst>
        <pc:spChg chg="mod">
          <ac:chgData name="Manoj Babu" userId="a055836f-301f-43ef-b6f7-aea5ceb8069f" providerId="ADAL" clId="{6A149431-8565-4C11-A289-3451729F89EF}" dt="2021-08-10T12:21:17.716" v="6749" actId="20577"/>
          <ac:spMkLst>
            <pc:docMk/>
            <pc:sldMk cId="2004727577" sldId="460"/>
            <ac:spMk id="2" creationId="{54DC3E3A-7868-4CF7-A982-097AB8EE5582}"/>
          </ac:spMkLst>
        </pc:spChg>
        <pc:spChg chg="mod">
          <ac:chgData name="Manoj Babu" userId="a055836f-301f-43ef-b6f7-aea5ceb8069f" providerId="ADAL" clId="{6A149431-8565-4C11-A289-3451729F89EF}" dt="2021-08-10T12:22:03.085" v="6793" actId="20577"/>
          <ac:spMkLst>
            <pc:docMk/>
            <pc:sldMk cId="2004727577" sldId="460"/>
            <ac:spMk id="3" creationId="{263C2452-7AF8-4719-BE5F-D1F275C3B9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80BD9-1152-49D6-8416-653F0348E19A}" type="datetimeFigureOut">
              <a:rPr lang="en-GB" smtClean="0"/>
              <a:t>12/09/2021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B12BA-440B-47BB-9FBC-A1A531284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02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B6ED8-9D91-5E4C-8236-27D5494AAD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290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 though the state space is finite the search tree can be </a:t>
            </a:r>
            <a:r>
              <a:rPr lang="en-GB" b="1" dirty="0"/>
              <a:t>infinite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875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263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necessary as it is quite difficult to exactly calculate the runtime of any algorithm.</a:t>
            </a:r>
          </a:p>
          <a:p>
            <a:endParaRPr lang="en-GB" dirty="0"/>
          </a:p>
          <a:p>
            <a:r>
              <a:rPr lang="en-GB" dirty="0"/>
              <a:t>So we tend to take the limit </a:t>
            </a:r>
            <a:r>
              <a:rPr lang="en-GB" dirty="0" err="1"/>
              <a:t>n</a:t>
            </a:r>
            <a:r>
              <a:rPr lang="en-GB" dirty="0" err="1">
                <a:sym typeface="Wingdings" panose="05000000000000000000" pitchFamily="2" charset="2"/>
              </a:rPr>
              <a:t>inf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Typically there is also the worst case and the average case.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391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7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576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Times-Roman"/>
              </a:rPr>
              <a:t>First, </a:t>
            </a:r>
            <a:r>
              <a:rPr lang="en-GB" sz="1800" b="0" i="1" u="none" strike="noStrike" baseline="0" dirty="0">
                <a:latin typeface="TimesNewRoman,Italic"/>
              </a:rPr>
              <a:t>the memory requirements are a bigger problem for breadth-first search than is the execution time.</a:t>
            </a:r>
          </a:p>
          <a:p>
            <a:pPr algn="l"/>
            <a:endParaRPr lang="en-GB" sz="1800" b="0" i="1" u="none" strike="noStrike" baseline="0" dirty="0">
              <a:latin typeface="TimesNewRoman,Italic"/>
            </a:endParaRPr>
          </a:p>
          <a:p>
            <a:pPr algn="l"/>
            <a:r>
              <a:rPr lang="en-GB" sz="1800" b="0" i="0" u="none" strike="noStrike" baseline="0" dirty="0">
                <a:latin typeface="Times-Roman"/>
              </a:rPr>
              <a:t>The second lesson is that time is still a major factor</a:t>
            </a:r>
            <a:r>
              <a:rPr lang="en-GB" sz="1800" b="0" i="1" u="none" strike="noStrike" baseline="0" dirty="0">
                <a:latin typeface="TimesNewRoman,Italic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6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graph search version of DFS has </a:t>
            </a:r>
            <a:r>
              <a:rPr lang="en-US" b="1" i="1" u="sng" dirty="0">
                <a:solidFill>
                  <a:srgbClr val="FF0000"/>
                </a:solidFill>
              </a:rPr>
              <a:t>no space advantage </a:t>
            </a:r>
            <a:r>
              <a:rPr lang="en-US" dirty="0"/>
              <a:t>as all visited states mut be stored and thus will become similar to  BFS.</a:t>
            </a:r>
          </a:p>
          <a:p>
            <a:endParaRPr lang="en-US" dirty="0"/>
          </a:p>
          <a:p>
            <a:r>
              <a:rPr lang="en-US" dirty="0"/>
              <a:t>Tree search DFS is prone to get stuck on loops, but algorithm can be modified to check </a:t>
            </a:r>
            <a:r>
              <a:rPr lang="en-US" b="1" dirty="0"/>
              <a:t>(at const cost)</a:t>
            </a:r>
            <a:r>
              <a:rPr lang="en-US" dirty="0"/>
              <a:t> if a state has been visited before in the current path from root.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Times-Roman"/>
              </a:rPr>
              <a:t>time is still a major factor</a:t>
            </a:r>
            <a:r>
              <a:rPr lang="en-GB" sz="1800" b="0" i="1" u="none" strike="noStrike" baseline="0" dirty="0">
                <a:latin typeface="TimesNewRoman,Italic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588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AA4F0-B52A-41B2-8BDD-128A2FA09D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515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>
                <a:solidFill>
                  <a:srgbClr val="CC00CC"/>
                </a:solidFill>
              </a:rPr>
              <a:t>1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)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baseline="30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) + …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+…+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  = (s+1) + sb + (s-1)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baseline="30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 + … + 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i="0" baseline="0" dirty="0">
                <a:solidFill>
                  <a:srgbClr val="CC00CC"/>
                </a:solidFill>
              </a:rPr>
              <a:t>  =</a:t>
            </a:r>
            <a:r>
              <a:rPr lang="en-US" sz="2400" dirty="0">
                <a:solidFill>
                  <a:srgbClr val="CC00CC"/>
                </a:solidFill>
              </a:rPr>
              <a:t>  </a:t>
            </a:r>
            <a:r>
              <a:rPr lang="en-US" sz="2400" i="1" dirty="0">
                <a:solidFill>
                  <a:srgbClr val="CC00CC"/>
                </a:solidFill>
              </a:rPr>
              <a:t>O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7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is applied only after a node </a:t>
            </a:r>
            <a:r>
              <a:rPr lang="en-US" b="1" i="1" u="sng" dirty="0"/>
              <a:t>is selected for expansion </a:t>
            </a:r>
            <a:r>
              <a:rPr lang="en-US" dirty="0"/>
              <a:t>rather than when it was generated,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38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Space complexity is still high at b^(d/2) .</a:t>
            </a:r>
          </a:p>
          <a:p>
            <a:endParaRPr lang="en-GB" dirty="0"/>
          </a:p>
          <a:p>
            <a:r>
              <a:rPr lang="en-GB" b="1" dirty="0"/>
              <a:t>State space must be reversible.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300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36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765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VLSI layout, TSP, Assembly sequencing, robot navigation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296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827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process almost always begins with building a model, i.e., a (mathematical) abstraction of the real world.</a:t>
            </a:r>
          </a:p>
          <a:p>
            <a:endParaRPr lang="en-GB" dirty="0"/>
          </a:p>
          <a:p>
            <a:r>
              <a:rPr lang="en-GB" dirty="0"/>
              <a:t>State is any information/description of the world that is relevant to solve the problem.</a:t>
            </a:r>
          </a:p>
          <a:p>
            <a:r>
              <a:rPr lang="en-GB" dirty="0"/>
              <a:t>Action are possible legal options that an agent can choose to execute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084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step 3 talk about state space, graph (node – state, edge – action), path – sequence of states connected by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735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S= clean/vacuum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05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1" i="0" u="none" strike="noStrike" baseline="0" dirty="0">
                <a:latin typeface="TimesNewRoman,Bold"/>
              </a:rPr>
              <a:t>leaf node</a:t>
            </a:r>
            <a:r>
              <a:rPr lang="en-GB" sz="1800" b="0" i="0" u="none" strike="noStrike" baseline="0" dirty="0">
                <a:latin typeface="Times-Roman"/>
              </a:rPr>
              <a:t>, a node with no children in the tree</a:t>
            </a:r>
          </a:p>
          <a:p>
            <a:pPr algn="l"/>
            <a:endParaRPr lang="en-GB" sz="1800" b="0" i="0" u="none" strike="noStrike" baseline="0" dirty="0">
              <a:latin typeface="Times-Roman"/>
            </a:endParaRPr>
          </a:p>
          <a:p>
            <a:pPr algn="l"/>
            <a:r>
              <a:rPr lang="en-GB" sz="1800" b="0" i="0" u="none" strike="noStrike" baseline="0" dirty="0">
                <a:latin typeface="Times-Roman"/>
              </a:rPr>
              <a:t>The set of all leaf nodes available for expansion at any given point is called the </a:t>
            </a:r>
            <a:r>
              <a:rPr lang="en-GB" sz="1800" b="1" i="0" u="none" strike="noStrike" baseline="0" dirty="0">
                <a:latin typeface="TimesNewRoman,Bold"/>
              </a:rPr>
              <a:t>frontier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029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_PowerpointBackground-wi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054" y="1995769"/>
            <a:ext cx="7772400" cy="1102519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4054" y="3831167"/>
            <a:ext cx="7086600" cy="93609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6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8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02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1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06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1CB6-26B3-4C11-9B70-5030A661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588DC-B434-4EEC-BC20-2318EF20D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A408B-1B9F-48BB-922D-69C49675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C713-4ACF-3646-A7AB-D5135362865B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33C2E-6066-47C0-8AE6-1E30AC32A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CF519-8038-41FC-BD95-B29554AE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B7D3-7E01-6F40-B7F7-D4F9BC2E0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1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_PowerpointBackground-wi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054" y="1995769"/>
            <a:ext cx="7772400" cy="1102519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4054" y="3831167"/>
            <a:ext cx="7086600" cy="93609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_PowerpointBackground-w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197"/>
            <a:ext cx="8229600" cy="857250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8133"/>
            <a:ext cx="6917267" cy="2960570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3"/>
              </a:buBlip>
              <a:defRPr/>
            </a:lvl1pPr>
            <a:lvl2pPr marL="742950" indent="-285750">
              <a:buSzPct val="100000"/>
              <a:buFontTx/>
              <a:buBlip>
                <a:blip r:embed="rId3"/>
              </a:buBlip>
              <a:defRPr/>
            </a:lvl2pPr>
            <a:lvl3pPr marL="1143000" indent="-228600">
              <a:buSzPct val="100000"/>
              <a:buFontTx/>
              <a:buBlip>
                <a:blip r:embed="rId3"/>
              </a:buBlip>
              <a:defRPr/>
            </a:lvl3pPr>
            <a:lvl4pPr marL="1600200" indent="-228600">
              <a:buSzPct val="100000"/>
              <a:buFontTx/>
              <a:buBlip>
                <a:blip r:embed="rId3"/>
              </a:buBlip>
              <a:defRPr/>
            </a:lvl4pPr>
            <a:lvl5pPr marL="2057400" indent="-228600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9110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MG_PowerpointBackground-wid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197"/>
            <a:ext cx="6917267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1128"/>
            <a:ext cx="6917267" cy="2960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568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5BB8-E6FE-4D6C-8302-7E98FD490650}" type="datetime1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3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7C3-7F4E-4618-86A1-99A2170CCFAC}" type="datetime1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1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_PowerpointBackground-w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197"/>
            <a:ext cx="8229600" cy="857250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8133"/>
            <a:ext cx="6917267" cy="2960570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3"/>
              </a:buBlip>
              <a:defRPr/>
            </a:lvl1pPr>
            <a:lvl2pPr marL="742950" indent="-285750">
              <a:buSzPct val="100000"/>
              <a:buFontTx/>
              <a:buBlip>
                <a:blip r:embed="rId3"/>
              </a:buBlip>
              <a:defRPr/>
            </a:lvl2pPr>
            <a:lvl3pPr marL="1143000" indent="-228600">
              <a:buSzPct val="100000"/>
              <a:buFontTx/>
              <a:buBlip>
                <a:blip r:embed="rId3"/>
              </a:buBlip>
              <a:defRPr/>
            </a:lvl3pPr>
            <a:lvl4pPr marL="1600200" indent="-228600">
              <a:buSzPct val="100000"/>
              <a:buFontTx/>
              <a:buBlip>
                <a:blip r:embed="rId3"/>
              </a:buBlip>
              <a:defRPr/>
            </a:lvl4pPr>
            <a:lvl5pPr marL="2057400" indent="-228600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202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6C1-A502-4104-B1A2-6003C8ED2330}" type="datetime1">
              <a:rPr lang="en-US" smtClean="0"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8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18" y="102392"/>
            <a:ext cx="8229600" cy="466373"/>
          </a:xfrm>
        </p:spPr>
        <p:txBody>
          <a:bodyPr/>
          <a:lstStyle>
            <a:lvl1pPr algn="l">
              <a:defRPr b="0">
                <a:latin typeface="Avenir Nex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DEA7-E16D-45BC-9839-70B9C9A52018}" type="datetime1">
              <a:rPr lang="en-US" smtClean="0"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8F1061-958E-4FF3-BED9-F6DC6C619CE3}"/>
              </a:ext>
            </a:extLst>
          </p:cNvPr>
          <p:cNvCxnSpPr/>
          <p:nvPr userDrawn="1"/>
        </p:nvCxnSpPr>
        <p:spPr>
          <a:xfrm>
            <a:off x="0" y="638736"/>
            <a:ext cx="9144000" cy="0"/>
          </a:xfrm>
          <a:prstGeom prst="line">
            <a:avLst/>
          </a:prstGeom>
          <a:ln>
            <a:solidFill>
              <a:srgbClr val="009AD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C4040D-5F09-4492-9FA1-D0F41B0354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518" y="893614"/>
            <a:ext cx="8229600" cy="3469354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Avenir Next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Avenir Next"/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latin typeface="Avenir Next"/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latin typeface="Avenir Next"/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latin typeface="Avenir Nex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201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0CFE-CCA5-4A3D-BD09-864B0968B11A}" type="datetime1">
              <a:rPr lang="en-US" smtClean="0"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880E06-147E-4E9B-BA9A-420556C79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17920"/>
            <a:ext cx="6279789" cy="3797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884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CA7B-E734-4029-896E-8880AAA646F5}" type="datetime1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26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B4D4-5101-4ED7-9A07-6A6F72EBD3C8}" type="datetime1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91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3B1-4D90-4CF3-AEE2-C7B201EC7E93}" type="datetime1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92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AD24-F6BD-4E91-8F09-7EE34007DCEF}" type="datetime1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05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32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97F3-8A7D-4F14-A960-6D1EF3EF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42956-6328-45D2-9C54-9A88BE10B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B15B1-E498-446B-ADD2-D0878271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2D62-300C-43AA-9569-51BCFE46B9EC}" type="datetime1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F4C11-DE89-40A1-BB31-A29095CC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9D24-3B88-4474-8408-B77645E7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B7D3-7E01-6F40-B7F7-D4F9BC2E0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4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MG_PowerpointBackground-wid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197"/>
            <a:ext cx="6917267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1128"/>
            <a:ext cx="6917267" cy="2960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04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4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0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18" y="102392"/>
            <a:ext cx="8229600" cy="46637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8F1061-958E-4FF3-BED9-F6DC6C619CE3}"/>
              </a:ext>
            </a:extLst>
          </p:cNvPr>
          <p:cNvCxnSpPr/>
          <p:nvPr userDrawn="1"/>
        </p:nvCxnSpPr>
        <p:spPr>
          <a:xfrm>
            <a:off x="0" y="638736"/>
            <a:ext cx="9144000" cy="0"/>
          </a:xfrm>
          <a:prstGeom prst="line">
            <a:avLst/>
          </a:prstGeom>
          <a:ln>
            <a:solidFill>
              <a:srgbClr val="009AD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C4040D-5F09-4492-9FA1-D0F41B0354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518" y="893614"/>
            <a:ext cx="8229600" cy="3469354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12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880E06-147E-4E9B-BA9A-420556C79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17920"/>
            <a:ext cx="6279789" cy="3797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1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MG_PowerpointBackground-wide4.jpg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AC713-4ACF-3646-A7AB-D5135362865B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389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CB7D3-7E01-6F40-B7F7-D4F9BC2E0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1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700" r:id="rId13"/>
    <p:sldLayoutId id="2147483701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3200" kern="1200">
          <a:solidFill>
            <a:schemeClr val="tx1"/>
          </a:solidFill>
          <a:latin typeface="Avenir Nex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800" kern="1200">
          <a:solidFill>
            <a:schemeClr val="tx1"/>
          </a:solidFill>
          <a:latin typeface="Avenir Nex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400" kern="1200">
          <a:solidFill>
            <a:schemeClr val="tx1"/>
          </a:solidFill>
          <a:latin typeface="Avenir Nex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000" kern="1200">
          <a:solidFill>
            <a:schemeClr val="tx1"/>
          </a:solidFill>
          <a:latin typeface="Avenir Nex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000" kern="1200">
          <a:solidFill>
            <a:schemeClr val="tx1"/>
          </a:solidFill>
          <a:latin typeface="Avenir Nex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MG_PowerpointBackground-wide4.jpg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52D62-300C-43AA-9569-51BCFE46B9EC}" type="datetime1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389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CB7D3-7E01-6F40-B7F7-D4F9BC2E0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8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3200" kern="1200">
          <a:solidFill>
            <a:schemeClr val="tx1"/>
          </a:solidFill>
          <a:latin typeface="Avenir Nex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800" kern="1200">
          <a:solidFill>
            <a:schemeClr val="tx1"/>
          </a:solidFill>
          <a:latin typeface="Avenir Nex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400" kern="1200">
          <a:solidFill>
            <a:schemeClr val="tx1"/>
          </a:solidFill>
          <a:latin typeface="Avenir Nex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000" kern="1200">
          <a:solidFill>
            <a:schemeClr val="tx1"/>
          </a:solidFill>
          <a:latin typeface="Avenir Nex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000" kern="1200">
          <a:solidFill>
            <a:schemeClr val="tx1"/>
          </a:solidFill>
          <a:latin typeface="Avenir Nex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hyperlink" Target="https://www.desmos.com/calculator/bb7nukcap5" TargetMode="External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76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qiao.github.io/PathFinding.js/visual/" TargetMode="External"/><Relationship Id="rId4" Type="http://schemas.openxmlformats.org/officeDocument/2006/relationships/image" Target="../media/image33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.eecs.berkeley.edu/~cs188/sp21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digerati/51340107" TargetMode="Externa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48" y="-17969"/>
            <a:ext cx="7718087" cy="513504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0" y="-28496"/>
            <a:ext cx="8096224" cy="5161469"/>
          </a:xfrm>
          <a:custGeom>
            <a:avLst/>
            <a:gdLst>
              <a:gd name="connsiteX0" fmla="*/ 5336628 w 8150773"/>
              <a:gd name="connsiteY0" fmla="*/ 0 h 5218386"/>
              <a:gd name="connsiteX1" fmla="*/ 0 w 8150773"/>
              <a:gd name="connsiteY1" fmla="*/ 0 h 5218386"/>
              <a:gd name="connsiteX2" fmla="*/ 0 w 8150773"/>
              <a:gd name="connsiteY2" fmla="*/ 5218386 h 5218386"/>
              <a:gd name="connsiteX3" fmla="*/ 8150773 w 8150773"/>
              <a:gd name="connsiteY3" fmla="*/ 5218386 h 5218386"/>
              <a:gd name="connsiteX4" fmla="*/ 5336628 w 8150773"/>
              <a:gd name="connsiteY4" fmla="*/ 0 h 521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0773" h="5218386">
                <a:moveTo>
                  <a:pt x="5336628" y="0"/>
                </a:moveTo>
                <a:lnTo>
                  <a:pt x="0" y="0"/>
                </a:lnTo>
                <a:lnTo>
                  <a:pt x="0" y="5218386"/>
                </a:lnTo>
                <a:lnTo>
                  <a:pt x="8150773" y="5218386"/>
                </a:lnTo>
                <a:lnTo>
                  <a:pt x="5336628" y="0"/>
                </a:lnTo>
                <a:close/>
              </a:path>
            </a:pathLst>
          </a:custGeom>
          <a:solidFill>
            <a:srgbClr val="00B2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3504" y="870410"/>
            <a:ext cx="5297500" cy="11239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4000" b="0" dirty="0"/>
              <a:t>WM275: Machine Intelligence</a:t>
            </a:r>
            <a:endParaRPr lang="en-US" sz="4000" b="0" dirty="0">
              <a:latin typeface="+mn-lt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3504" y="3211060"/>
            <a:ext cx="2849309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Avenir Next" charset="0"/>
                <a:cs typeface="Avenir Next" charset="0"/>
              </a:rPr>
              <a:t>Day 2: Search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435" y="3808874"/>
            <a:ext cx="9372513" cy="1449750"/>
          </a:xfrm>
          <a:prstGeom prst="rect">
            <a:avLst/>
          </a:prstGeom>
        </p:spPr>
      </p:pic>
      <p:sp>
        <p:nvSpPr>
          <p:cNvPr id="3" name="Lightning Bolt 2">
            <a:extLst>
              <a:ext uri="{FF2B5EF4-FFF2-40B4-BE49-F238E27FC236}">
                <a16:creationId xmlns:a16="http://schemas.microsoft.com/office/drawing/2014/main" id="{37BC31B0-80A4-4D18-9320-237C9DC50ED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24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D6B-C37F-4DB0-939A-5DDC96B3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formulation: Romanian travel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1241DD3-1DE2-4E07-96B6-84D4E17341ED}"/>
              </a:ext>
            </a:extLst>
          </p:cNvPr>
          <p:cNvSpPr txBox="1">
            <a:spLocks noChangeArrowheads="1"/>
          </p:cNvSpPr>
          <p:nvPr/>
        </p:nvSpPr>
        <p:spPr>
          <a:xfrm>
            <a:off x="243840" y="614596"/>
            <a:ext cx="3642360" cy="41098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State: </a:t>
            </a:r>
            <a:r>
              <a:rPr lang="en-US" sz="1600" dirty="0"/>
              <a:t>City</a:t>
            </a:r>
          </a:p>
          <a:p>
            <a:pPr marL="0" indent="0">
              <a:buNone/>
            </a:pPr>
            <a:r>
              <a:rPr lang="en-US" sz="1600" dirty="0"/>
              <a:t>State space?</a:t>
            </a:r>
          </a:p>
          <a:p>
            <a:pPr marL="0" indent="0">
              <a:buNone/>
            </a:pPr>
            <a:r>
              <a:rPr lang="en-US" sz="1600" b="1" dirty="0"/>
              <a:t>Initial state: </a:t>
            </a: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</a:rPr>
              <a:t>	Arad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b="1" dirty="0"/>
              <a:t>Actions: </a:t>
            </a:r>
          </a:p>
          <a:p>
            <a:pPr marL="0" indent="0">
              <a:buNone/>
            </a:pPr>
            <a:r>
              <a:rPr lang="en-US" sz="1600" dirty="0"/>
              <a:t>	Go to adjacent city</a:t>
            </a:r>
          </a:p>
          <a:p>
            <a:pPr marL="0" indent="0">
              <a:buNone/>
            </a:pPr>
            <a:r>
              <a:rPr lang="en-US" sz="1600" b="1" dirty="0"/>
              <a:t>Transition model: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600" dirty="0"/>
              <a:t>Reach adjacent city</a:t>
            </a:r>
          </a:p>
          <a:p>
            <a:pPr marL="0" indent="0">
              <a:buNone/>
            </a:pPr>
            <a:r>
              <a:rPr lang="en-US" sz="1600" b="1" dirty="0"/>
              <a:t>Goal test:</a:t>
            </a:r>
          </a:p>
          <a:p>
            <a:pPr marL="457200" lvl="1" indent="0">
              <a:buNone/>
            </a:pPr>
            <a:r>
              <a:rPr lang="en-US" sz="1600" dirty="0"/>
              <a:t>Are we in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</a:rPr>
              <a:t>Bucharest</a:t>
            </a:r>
            <a:r>
              <a:rPr lang="en-US" sz="1600" dirty="0"/>
              <a:t>? Or is current state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</a:rPr>
              <a:t>Bucharest</a:t>
            </a:r>
            <a:r>
              <a:rPr lang="en-US" sz="1600" dirty="0"/>
              <a:t>?</a:t>
            </a:r>
          </a:p>
          <a:p>
            <a:pPr marL="0" indent="0">
              <a:buNone/>
            </a:pPr>
            <a:r>
              <a:rPr lang="en-US" sz="1600" b="1" dirty="0"/>
              <a:t>Action cost:</a:t>
            </a:r>
          </a:p>
          <a:p>
            <a:pPr marL="457200" lvl="1" indent="0">
              <a:buNone/>
            </a:pPr>
            <a:r>
              <a:rPr lang="en-US" sz="1400" dirty="0"/>
              <a:t>Road distance from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city 1</a:t>
            </a:r>
            <a:r>
              <a:rPr lang="en-US" sz="1400" dirty="0"/>
              <a:t> to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city 2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b="1" dirty="0"/>
              <a:t>Solution?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E65E0A-8BCA-4B3B-9EB4-5B8567A26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410" y="1147991"/>
            <a:ext cx="5111750" cy="3052070"/>
          </a:xfrm>
          <a:prstGeom prst="rect">
            <a:avLst/>
          </a:prstGeom>
          <a:noFill/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C1EEC3D-B577-45B8-B634-47BA4C3742B6}"/>
              </a:ext>
            </a:extLst>
          </p:cNvPr>
          <p:cNvSpPr/>
          <p:nvPr/>
        </p:nvSpPr>
        <p:spPr>
          <a:xfrm>
            <a:off x="3723120" y="1734410"/>
            <a:ext cx="522844" cy="522844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CA1461-4810-4081-B6A3-289791F14F81}"/>
              </a:ext>
            </a:extLst>
          </p:cNvPr>
          <p:cNvSpPr/>
          <p:nvPr/>
        </p:nvSpPr>
        <p:spPr>
          <a:xfrm>
            <a:off x="6837435" y="3366565"/>
            <a:ext cx="522844" cy="522844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06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71CD-E7FF-4A51-9181-5F5B8A9A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space graph: Romanian travel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11114-B7F1-4DA3-A304-1A5A8F315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43" y="1147991"/>
            <a:ext cx="5111750" cy="30520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103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489E-835E-4EC7-9F1A-C26B9235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formulation: Vacuum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3648E-776D-4957-9308-3D79E53CA2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518" y="893614"/>
            <a:ext cx="5437542" cy="3469354"/>
          </a:xfrm>
        </p:spPr>
        <p:txBody>
          <a:bodyPr/>
          <a:lstStyle/>
          <a:p>
            <a:pPr marL="0" indent="0">
              <a:buNone/>
            </a:pPr>
            <a:r>
              <a:rPr lang="en-US" sz="1600" b="1" i="1" dirty="0">
                <a:solidFill>
                  <a:schemeClr val="accent4"/>
                </a:solidFill>
              </a:rPr>
              <a:t>States: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chemeClr val="accent4"/>
                </a:solidFill>
              </a:rPr>
              <a:t>Initial state:</a:t>
            </a:r>
          </a:p>
          <a:p>
            <a:pPr marL="457200" lvl="1" indent="0">
              <a:buNone/>
            </a:pPr>
            <a:endParaRPr lang="en-US" sz="1400" b="1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chemeClr val="accent4"/>
                </a:solidFill>
              </a:rPr>
              <a:t>Actions: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chemeClr val="accent4"/>
                </a:solidFill>
              </a:rPr>
              <a:t>Transition model: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chemeClr val="accent4"/>
                </a:solidFill>
              </a:rPr>
              <a:t>Goal test: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i="1" dirty="0">
                <a:solidFill>
                  <a:schemeClr val="accent4"/>
                </a:solidFill>
              </a:rPr>
              <a:t>Action cost: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9045C-3F8E-428A-962E-776EB155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80" y="1365352"/>
            <a:ext cx="3589318" cy="18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4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DAF-96D9-45E8-A69E-565A7CF8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space graph: Vacuum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A9B02-FB2E-4624-AA13-048917A9E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09" y="1126566"/>
            <a:ext cx="5945771" cy="28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2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02FBB-80B0-4F9A-88F7-2AD97D43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 for a solution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DAC85-D5D1-4531-9A38-E583EBE7E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3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062A-FCF7-4E20-BFB0-192329081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Searching for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56FF5-9C6F-48FD-A591-8B7B644D1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1" u="none" strike="noStrike" baseline="0" dirty="0">
                <a:solidFill>
                  <a:schemeClr val="accent4"/>
                </a:solidFill>
              </a:rPr>
              <a:t>Remember?</a:t>
            </a:r>
            <a:r>
              <a:rPr lang="en-GB" sz="2400" b="0" i="0" u="none" strike="noStrike" baseline="0" dirty="0"/>
              <a:t> </a:t>
            </a:r>
          </a:p>
          <a:p>
            <a:pPr lvl="1"/>
            <a:r>
              <a:rPr lang="en-GB" sz="2000" b="0" i="1" u="none" strike="noStrike" baseline="0" dirty="0"/>
              <a:t>Solution is a sequence of actions that reaches the goal.</a:t>
            </a:r>
          </a:p>
          <a:p>
            <a:pPr lvl="1"/>
            <a:endParaRPr lang="en-GB" sz="2000" b="0" i="1" u="none" strike="noStrike" baseline="0" dirty="0"/>
          </a:p>
          <a:p>
            <a:r>
              <a:rPr lang="en-GB" sz="2400" b="0" u="none" strike="noStrike" baseline="0" dirty="0"/>
              <a:t>So, starting from the initial state we start exploring possible actions.</a:t>
            </a:r>
          </a:p>
          <a:p>
            <a:endParaRPr lang="en-GB" sz="2400" b="0" u="none" strike="noStrike" baseline="0" dirty="0"/>
          </a:p>
          <a:p>
            <a:pPr marL="0" indent="0">
              <a:buNone/>
            </a:pPr>
            <a:r>
              <a:rPr lang="en-GB" sz="2400" i="1" dirty="0">
                <a:solidFill>
                  <a:schemeClr val="accent4"/>
                </a:solidFill>
              </a:rPr>
              <a:t>This gives rise to a search tree</a:t>
            </a:r>
            <a:endParaRPr lang="en-GB" sz="2400" i="1" u="none" strike="noStrike" baseline="0" dirty="0">
              <a:solidFill>
                <a:schemeClr val="accent4"/>
              </a:solidFill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2382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015C-632C-4718-8FF1-16774F9D0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Search tree: Romanian travel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166F-84FB-4B72-81FC-69C4A1631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FFA50-DCC7-4620-9E9C-3555EF655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88"/>
          <a:stretch/>
        </p:blipFill>
        <p:spPr>
          <a:xfrm>
            <a:off x="407959" y="1491750"/>
            <a:ext cx="8328082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53638-5490-4B76-8A6E-ADFE50385EA8}"/>
              </a:ext>
            </a:extLst>
          </p:cNvPr>
          <p:cNvSpPr txBox="1"/>
          <p:nvPr/>
        </p:nvSpPr>
        <p:spPr>
          <a:xfrm>
            <a:off x="5509260" y="1307084"/>
            <a:ext cx="131064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u="none" strike="noStrike" baseline="0" dirty="0">
                <a:latin typeface="TimesNewRoman,Bold"/>
              </a:rPr>
              <a:t>Root node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73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F04F-A522-4E03-B3DD-410BB33D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Search tree: Romanian travel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1E6F-5F1F-4581-9F29-93C7C7226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ADD7B-5F36-4844-B97F-7C1A0617C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4" b="33672"/>
          <a:stretch/>
        </p:blipFill>
        <p:spPr>
          <a:xfrm>
            <a:off x="733523" y="1509797"/>
            <a:ext cx="7807417" cy="21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4583A7-2D1C-48A6-A804-F2EC83AEA1C1}"/>
              </a:ext>
            </a:extLst>
          </p:cNvPr>
          <p:cNvSpPr txBox="1"/>
          <p:nvPr/>
        </p:nvSpPr>
        <p:spPr>
          <a:xfrm>
            <a:off x="7587305" y="1817624"/>
            <a:ext cx="112235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u="none" strike="noStrike" baseline="0" dirty="0">
                <a:latin typeface="TimesNewRoman,Bold"/>
              </a:rPr>
              <a:t>Leaf node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DBADD5-0D08-4D13-B6D6-8F5399C9FA14}"/>
              </a:ext>
            </a:extLst>
          </p:cNvPr>
          <p:cNvGrpSpPr/>
          <p:nvPr/>
        </p:nvGrpSpPr>
        <p:grpSpPr>
          <a:xfrm>
            <a:off x="455142" y="2293620"/>
            <a:ext cx="7683018" cy="369332"/>
            <a:chOff x="455142" y="2293620"/>
            <a:chExt cx="7683018" cy="3693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23A35A-C1C2-4E5D-AEEF-9D6B6A6E14C6}"/>
                </a:ext>
              </a:extLst>
            </p:cNvPr>
            <p:cNvSpPr/>
            <p:nvPr/>
          </p:nvSpPr>
          <p:spPr>
            <a:xfrm>
              <a:off x="2125980" y="2293620"/>
              <a:ext cx="6012180" cy="369332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2FCEE1-3F5F-4978-AF81-42AD6F39001A}"/>
                </a:ext>
              </a:extLst>
            </p:cNvPr>
            <p:cNvSpPr/>
            <p:nvPr/>
          </p:nvSpPr>
          <p:spPr>
            <a:xfrm>
              <a:off x="455142" y="2293620"/>
              <a:ext cx="1268058" cy="369332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Frontier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73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F05E-0E42-412B-9E0C-59DB32E2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Search tree: Romanian travel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3DC82-8A9D-4DE5-BCDD-A416D2F39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DEBED-9804-401E-AC24-8818E662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8"/>
          <a:stretch/>
        </p:blipFill>
        <p:spPr>
          <a:xfrm>
            <a:off x="408000" y="1491750"/>
            <a:ext cx="8328001" cy="21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B08758-CCE8-4FFF-8266-C5E447C4CD83}"/>
              </a:ext>
            </a:extLst>
          </p:cNvPr>
          <p:cNvSpPr txBox="1"/>
          <p:nvPr/>
        </p:nvSpPr>
        <p:spPr>
          <a:xfrm>
            <a:off x="3124200" y="3916680"/>
            <a:ext cx="334518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/>
              <a:t>Did you notice something odd?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44E3A3-B517-4583-8339-EFACAB9C12D3}"/>
              </a:ext>
            </a:extLst>
          </p:cNvPr>
          <p:cNvSpPr/>
          <p:nvPr/>
        </p:nvSpPr>
        <p:spPr>
          <a:xfrm>
            <a:off x="376518" y="3131820"/>
            <a:ext cx="972222" cy="35814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67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384F-26BD-40CF-B643-B28B54BC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Graph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AF631-BFE6-4B07-91D8-48C646E4F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Has additional book keeping in the form of explored set</a:t>
            </a:r>
          </a:p>
          <a:p>
            <a:pPr marL="0" indent="0">
              <a:buNone/>
            </a:pPr>
            <a:r>
              <a:rPr lang="en-GB" sz="24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77221-8DAC-405A-8310-F24588B2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253269"/>
            <a:ext cx="6979920" cy="1725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AC1BE9-35E6-4260-9D4F-A2B30FBCE2CB}"/>
              </a:ext>
            </a:extLst>
          </p:cNvPr>
          <p:cNvSpPr txBox="1"/>
          <p:nvPr/>
        </p:nvSpPr>
        <p:spPr>
          <a:xfrm>
            <a:off x="1215726" y="4000875"/>
            <a:ext cx="6316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1" u="none" strike="noStrike" baseline="0" dirty="0">
                <a:solidFill>
                  <a:srgbClr val="565656"/>
                </a:solidFill>
                <a:latin typeface="PalatinoETW02-Roman"/>
              </a:rPr>
              <a:t>Search trees generated by a graph search on the Romania problem</a:t>
            </a:r>
            <a:endParaRPr lang="en-GB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64D521-ED18-4374-B7CA-BDB94E802A48}"/>
              </a:ext>
            </a:extLst>
          </p:cNvPr>
          <p:cNvSpPr/>
          <p:nvPr/>
        </p:nvSpPr>
        <p:spPr>
          <a:xfrm>
            <a:off x="3253740" y="2224311"/>
            <a:ext cx="4823460" cy="16329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1AD36-B7F6-4DD3-ACA8-151428FD1CAD}"/>
              </a:ext>
            </a:extLst>
          </p:cNvPr>
          <p:cNvSpPr/>
          <p:nvPr/>
        </p:nvSpPr>
        <p:spPr>
          <a:xfrm>
            <a:off x="5494020" y="2231550"/>
            <a:ext cx="2583180" cy="1632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96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CB62-AC21-4381-9478-ECA2682E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dirty="0"/>
              <a:t>Recap</a:t>
            </a:r>
            <a:endParaRPr lang="en-GB" dirty="0">
              <a:latin typeface="Avenir Nex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9F204-8E5C-40DC-BA69-2804692CF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518" y="893615"/>
            <a:ext cx="8229600" cy="3469354"/>
          </a:xfrm>
        </p:spPr>
        <p:txBody>
          <a:bodyPr>
            <a:normAutofit/>
          </a:bodyPr>
          <a:lstStyle/>
          <a:p>
            <a:r>
              <a:rPr lang="en-GB" sz="2100" i="1" dirty="0">
                <a:latin typeface="Avenir Next"/>
              </a:rPr>
              <a:t>Introduction to Machine intelligence</a:t>
            </a:r>
          </a:p>
          <a:p>
            <a:r>
              <a:rPr lang="en-GB" sz="2100" i="1" dirty="0">
                <a:latin typeface="Avenir Next"/>
              </a:rPr>
              <a:t>Intelligent Agents</a:t>
            </a:r>
          </a:p>
          <a:p>
            <a:r>
              <a:rPr lang="en-GB" sz="2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Search:</a:t>
            </a:r>
          </a:p>
          <a:p>
            <a:pPr lvl="1"/>
            <a:r>
              <a:rPr lang="en-GB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Uninformed Search, Uninformed Search</a:t>
            </a:r>
          </a:p>
          <a:p>
            <a:pPr lvl="1"/>
            <a:r>
              <a:rPr lang="en-GB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Informed search and exploration</a:t>
            </a:r>
          </a:p>
          <a:p>
            <a:pPr lvl="1"/>
            <a:r>
              <a:rPr lang="en-GB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Adversarial Search</a:t>
            </a:r>
          </a:p>
          <a:p>
            <a:r>
              <a:rPr lang="en-GB" sz="2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Constraint satisfaction problems	</a:t>
            </a:r>
          </a:p>
          <a:p>
            <a:r>
              <a:rPr lang="en-GB" sz="2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Knowledge and reasoning: </a:t>
            </a:r>
          </a:p>
          <a:p>
            <a:pPr lvl="1"/>
            <a:r>
              <a:rPr lang="en-GB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Logic, propositional logic, Inference using logic, Intro to first order logic</a:t>
            </a:r>
          </a:p>
        </p:txBody>
      </p:sp>
    </p:spTree>
    <p:extLst>
      <p:ext uri="{BB962C8B-B14F-4D97-AF65-F5344CB8AC3E}">
        <p14:creationId xmlns:p14="http://schemas.microsoft.com/office/powerpoint/2010/main" val="184035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4B50-3A45-456C-8649-EDDDD3AD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Graph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B77A7-7ACA-4BB5-82D5-9D1E9D686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698" y="837073"/>
            <a:ext cx="4866042" cy="3469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In Graph search the </a:t>
            </a:r>
            <a:r>
              <a:rPr lang="en-GB" sz="1800" b="1" i="1" dirty="0"/>
              <a:t>frontier</a:t>
            </a:r>
            <a:r>
              <a:rPr lang="en-GB" sz="1800" dirty="0"/>
              <a:t> separates the state-space graph into the </a:t>
            </a:r>
            <a:r>
              <a:rPr lang="en-GB" sz="1800" b="1" i="1" dirty="0"/>
              <a:t>explored region </a:t>
            </a:r>
            <a:r>
              <a:rPr lang="en-GB" sz="1800" dirty="0"/>
              <a:t>and the </a:t>
            </a:r>
            <a:r>
              <a:rPr lang="en-GB" sz="1800" b="1" i="1" dirty="0"/>
              <a:t>unexplored region</a:t>
            </a:r>
          </a:p>
          <a:p>
            <a:pPr marL="0" indent="0">
              <a:buNone/>
            </a:pPr>
            <a:endParaRPr lang="en-GB" sz="1800" b="1" i="1" dirty="0"/>
          </a:p>
          <a:p>
            <a:pPr marL="0" indent="0">
              <a:buNone/>
            </a:pPr>
            <a:endParaRPr lang="en-GB" sz="1800" b="1" i="1" dirty="0"/>
          </a:p>
          <a:p>
            <a:pPr marL="0" indent="0">
              <a:buNone/>
            </a:pPr>
            <a:endParaRPr lang="en-GB" sz="1800" b="1" i="1" dirty="0"/>
          </a:p>
          <a:p>
            <a:pPr marL="0" indent="0">
              <a:buNone/>
            </a:pPr>
            <a:r>
              <a:rPr lang="en-GB" sz="1800" dirty="0"/>
              <a:t>Every path from the initial state to an unexplored state has to pass through a state in the frontier.</a:t>
            </a: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6FF7E-4174-4EB9-AF67-EDA01721C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51" r="33953"/>
          <a:stretch/>
        </p:blipFill>
        <p:spPr>
          <a:xfrm>
            <a:off x="5394960" y="1363227"/>
            <a:ext cx="3284220" cy="253012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B054C6-A3DD-4D71-BD12-8CFC0E0505D4}"/>
              </a:ext>
            </a:extLst>
          </p:cNvPr>
          <p:cNvSpPr/>
          <p:nvPr/>
        </p:nvSpPr>
        <p:spPr>
          <a:xfrm>
            <a:off x="5583129" y="1348740"/>
            <a:ext cx="1733320" cy="2644140"/>
          </a:xfrm>
          <a:custGeom>
            <a:avLst/>
            <a:gdLst>
              <a:gd name="connsiteX0" fmla="*/ 352851 w 1733320"/>
              <a:gd name="connsiteY0" fmla="*/ 0 h 2644140"/>
              <a:gd name="connsiteX1" fmla="*/ 1472991 w 1733320"/>
              <a:gd name="connsiteY1" fmla="*/ 647700 h 2644140"/>
              <a:gd name="connsiteX2" fmla="*/ 1716831 w 1733320"/>
              <a:gd name="connsiteY2" fmla="*/ 1272540 h 2644140"/>
              <a:gd name="connsiteX3" fmla="*/ 1160571 w 1733320"/>
              <a:gd name="connsiteY3" fmla="*/ 1440180 h 2644140"/>
              <a:gd name="connsiteX4" fmla="*/ 596691 w 1733320"/>
              <a:gd name="connsiteY4" fmla="*/ 1623060 h 2644140"/>
              <a:gd name="connsiteX5" fmla="*/ 48051 w 1733320"/>
              <a:gd name="connsiteY5" fmla="*/ 1790700 h 2644140"/>
              <a:gd name="connsiteX6" fmla="*/ 63291 w 1733320"/>
              <a:gd name="connsiteY6" fmla="*/ 2644140 h 264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3320" h="2644140">
                <a:moveTo>
                  <a:pt x="352851" y="0"/>
                </a:moveTo>
                <a:cubicBezTo>
                  <a:pt x="799256" y="217805"/>
                  <a:pt x="1245661" y="435610"/>
                  <a:pt x="1472991" y="647700"/>
                </a:cubicBezTo>
                <a:cubicBezTo>
                  <a:pt x="1700321" y="859790"/>
                  <a:pt x="1768901" y="1140460"/>
                  <a:pt x="1716831" y="1272540"/>
                </a:cubicBezTo>
                <a:cubicBezTo>
                  <a:pt x="1664761" y="1404620"/>
                  <a:pt x="1347261" y="1381760"/>
                  <a:pt x="1160571" y="1440180"/>
                </a:cubicBezTo>
                <a:cubicBezTo>
                  <a:pt x="973881" y="1498600"/>
                  <a:pt x="782111" y="1564640"/>
                  <a:pt x="596691" y="1623060"/>
                </a:cubicBezTo>
                <a:cubicBezTo>
                  <a:pt x="411271" y="1681480"/>
                  <a:pt x="136951" y="1620520"/>
                  <a:pt x="48051" y="1790700"/>
                </a:cubicBezTo>
                <a:cubicBezTo>
                  <a:pt x="-40849" y="1960880"/>
                  <a:pt x="11221" y="2302510"/>
                  <a:pt x="63291" y="2644140"/>
                </a:cubicBezTo>
              </a:path>
            </a:pathLst>
          </a:custGeom>
          <a:noFill/>
          <a:ln w="28575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64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02FBB-80B0-4F9A-88F7-2AD97D43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Uninformed/blind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DAC85-D5D1-4531-9A38-E583EBE7E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974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082E-410A-4649-A858-9E3E80F0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Uninformed/blind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4091F-7D90-434F-85D2-A68DA6994D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/>
              <a:t>These search strategies have no additional information about states beyond that provided in the problem definition.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FC3355-787C-4392-9A35-C0123FBEEC2F}"/>
              </a:ext>
            </a:extLst>
          </p:cNvPr>
          <p:cNvGrpSpPr/>
          <p:nvPr/>
        </p:nvGrpSpPr>
        <p:grpSpPr>
          <a:xfrm>
            <a:off x="4800600" y="1707007"/>
            <a:ext cx="4099560" cy="2416853"/>
            <a:chOff x="3723120" y="1147991"/>
            <a:chExt cx="5177040" cy="30520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381BDE-D0CC-43F3-86DC-0A233E13A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410" y="1147991"/>
              <a:ext cx="5111750" cy="3052070"/>
            </a:xfrm>
            <a:prstGeom prst="rect">
              <a:avLst/>
            </a:prstGeom>
            <a:noFill/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C59A290-E41E-4CAC-807F-9EE27433831F}"/>
                </a:ext>
              </a:extLst>
            </p:cNvPr>
            <p:cNvSpPr/>
            <p:nvPr/>
          </p:nvSpPr>
          <p:spPr>
            <a:xfrm>
              <a:off x="3723120" y="1734410"/>
              <a:ext cx="522844" cy="522844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68A6A5D-6E60-4DEE-AA72-592306C3B3D8}"/>
              </a:ext>
            </a:extLst>
          </p:cNvPr>
          <p:cNvSpPr txBox="1"/>
          <p:nvPr/>
        </p:nvSpPr>
        <p:spPr>
          <a:xfrm>
            <a:off x="376518" y="2052099"/>
            <a:ext cx="44240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Can distinguish a goal state from a non-goal state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All search strategies are distinguished by </a:t>
            </a:r>
            <a:r>
              <a:rPr lang="en-GB" sz="1800" i="1" u="sng" dirty="0"/>
              <a:t>the order in which nodes are expanded</a:t>
            </a:r>
          </a:p>
        </p:txBody>
      </p:sp>
    </p:spTree>
    <p:extLst>
      <p:ext uri="{BB962C8B-B14F-4D97-AF65-F5344CB8AC3E}">
        <p14:creationId xmlns:p14="http://schemas.microsoft.com/office/powerpoint/2010/main" val="156444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FACBDD19-CC25-491A-9BB1-D1CCBF6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 illustrative search problem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E99F5FD-4119-434C-89A9-247CCA63A29B}"/>
              </a:ext>
            </a:extLst>
          </p:cNvPr>
          <p:cNvGrpSpPr>
            <a:grpSpLocks/>
          </p:cNvGrpSpPr>
          <p:nvPr/>
        </p:nvGrpSpPr>
        <p:grpSpPr bwMode="auto">
          <a:xfrm>
            <a:off x="2205542" y="913634"/>
            <a:ext cx="4419600" cy="2573339"/>
            <a:chOff x="336" y="576"/>
            <a:chExt cx="4848" cy="2784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F95BAA4-2865-4DA6-B8DB-F0C098DD4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B6557342-7894-43BC-A7D1-20D39247B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14CB306A-578F-4FC1-8C76-35B3C948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d</a:t>
              </a: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19C56FF3-89F6-4892-8704-578F9801F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BA85AB61-D9EC-4860-B3E2-487833855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p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762F17DF-707E-424A-93DA-FEF1A3502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96D5F63A-7A4B-44BA-8629-E81FFBA51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4C648DB0-4DEA-4B6F-8B86-68D4F9845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74AF0FD3-A1B0-47E5-B5CF-C61AC1353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EE7CBC20-3EC0-4A06-B5DC-7773780C3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B323D1DE-0621-4CF2-944C-42228532C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015AB2A2-876D-43FA-9E68-18070A080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7" name="AutoShape 17">
              <a:extLst>
                <a:ext uri="{FF2B5EF4-FFF2-40B4-BE49-F238E27FC236}">
                  <a16:creationId xmlns:a16="http://schemas.microsoft.com/office/drawing/2014/main" id="{8C6F8E65-545A-41B4-BD77-0EE2A676C13A}"/>
                </a:ext>
              </a:extLst>
            </p:cNvPr>
            <p:cNvCxnSpPr>
              <a:cxnSpLocks noChangeShapeType="1"/>
              <a:stCxn id="5" idx="5"/>
              <a:endCxn id="9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" name="AutoShape 18">
              <a:extLst>
                <a:ext uri="{FF2B5EF4-FFF2-40B4-BE49-F238E27FC236}">
                  <a16:creationId xmlns:a16="http://schemas.microsoft.com/office/drawing/2014/main" id="{94AC18C2-AB9D-42E1-B414-9205F4691D42}"/>
                </a:ext>
              </a:extLst>
            </p:cNvPr>
            <p:cNvCxnSpPr>
              <a:cxnSpLocks noChangeShapeType="1"/>
              <a:stCxn id="9" idx="5"/>
              <a:endCxn id="10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9" name="AutoShape 19">
              <a:extLst>
                <a:ext uri="{FF2B5EF4-FFF2-40B4-BE49-F238E27FC236}">
                  <a16:creationId xmlns:a16="http://schemas.microsoft.com/office/drawing/2014/main" id="{1E2E8BAE-C308-41D0-B194-AC5956E21BC7}"/>
                </a:ext>
              </a:extLst>
            </p:cNvPr>
            <p:cNvCxnSpPr>
              <a:cxnSpLocks noChangeShapeType="1"/>
              <a:stCxn id="13" idx="3"/>
              <a:endCxn id="10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0" name="AutoShape 20">
              <a:extLst>
                <a:ext uri="{FF2B5EF4-FFF2-40B4-BE49-F238E27FC236}">
                  <a16:creationId xmlns:a16="http://schemas.microsoft.com/office/drawing/2014/main" id="{EDE63844-68BD-4B36-9517-60D53B358BD2}"/>
                </a:ext>
              </a:extLst>
            </p:cNvPr>
            <p:cNvCxnSpPr>
              <a:cxnSpLocks noChangeShapeType="1"/>
              <a:stCxn id="13" idx="2"/>
              <a:endCxn id="9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1" name="AutoShape 21">
              <a:extLst>
                <a:ext uri="{FF2B5EF4-FFF2-40B4-BE49-F238E27FC236}">
                  <a16:creationId xmlns:a16="http://schemas.microsoft.com/office/drawing/2014/main" id="{5D032116-DD12-46FA-A83B-D575046C64E2}"/>
                </a:ext>
              </a:extLst>
            </p:cNvPr>
            <p:cNvCxnSpPr>
              <a:cxnSpLocks noChangeShapeType="1"/>
              <a:stCxn id="12" idx="4"/>
              <a:endCxn id="13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2" name="AutoShape 22">
              <a:extLst>
                <a:ext uri="{FF2B5EF4-FFF2-40B4-BE49-F238E27FC236}">
                  <a16:creationId xmlns:a16="http://schemas.microsoft.com/office/drawing/2014/main" id="{F61B6B71-7C20-4A00-8350-CD7C3C4C69D3}"/>
                </a:ext>
              </a:extLst>
            </p:cNvPr>
            <p:cNvCxnSpPr>
              <a:cxnSpLocks noChangeShapeType="1"/>
              <a:stCxn id="12" idx="5"/>
              <a:endCxn id="16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3" name="AutoShape 23">
              <a:extLst>
                <a:ext uri="{FF2B5EF4-FFF2-40B4-BE49-F238E27FC236}">
                  <a16:creationId xmlns:a16="http://schemas.microsoft.com/office/drawing/2014/main" id="{5771E23E-6660-42F4-B645-0F71C7C8332E}"/>
                </a:ext>
              </a:extLst>
            </p:cNvPr>
            <p:cNvCxnSpPr>
              <a:cxnSpLocks noChangeShapeType="1"/>
              <a:stCxn id="16" idx="0"/>
              <a:endCxn id="15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4" name="AutoShape 24">
              <a:extLst>
                <a:ext uri="{FF2B5EF4-FFF2-40B4-BE49-F238E27FC236}">
                  <a16:creationId xmlns:a16="http://schemas.microsoft.com/office/drawing/2014/main" id="{938472B2-3B7C-4884-B74E-CBD923B45E3B}"/>
                </a:ext>
              </a:extLst>
            </p:cNvPr>
            <p:cNvCxnSpPr>
              <a:cxnSpLocks noChangeShapeType="1"/>
              <a:stCxn id="15" idx="0"/>
              <a:endCxn id="6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25">
              <a:extLst>
                <a:ext uri="{FF2B5EF4-FFF2-40B4-BE49-F238E27FC236}">
                  <a16:creationId xmlns:a16="http://schemas.microsoft.com/office/drawing/2014/main" id="{0E4ED8C8-C8BD-42E2-B038-BFE6A0F9AE8A}"/>
                </a:ext>
              </a:extLst>
            </p:cNvPr>
            <p:cNvCxnSpPr>
              <a:cxnSpLocks noChangeShapeType="1"/>
              <a:stCxn id="5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26">
              <a:extLst>
                <a:ext uri="{FF2B5EF4-FFF2-40B4-BE49-F238E27FC236}">
                  <a16:creationId xmlns:a16="http://schemas.microsoft.com/office/drawing/2014/main" id="{AC95BF08-7C3A-4CAB-B667-2A07922FDFCD}"/>
                </a:ext>
              </a:extLst>
            </p:cNvPr>
            <p:cNvCxnSpPr>
              <a:cxnSpLocks noChangeShapeType="1"/>
              <a:stCxn id="7" idx="1"/>
              <a:endCxn id="8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7">
              <a:extLst>
                <a:ext uri="{FF2B5EF4-FFF2-40B4-BE49-F238E27FC236}">
                  <a16:creationId xmlns:a16="http://schemas.microsoft.com/office/drawing/2014/main" id="{C7F3A78D-9883-4B0B-AA95-B1BC2DE738B5}"/>
                </a:ext>
              </a:extLst>
            </p:cNvPr>
            <p:cNvCxnSpPr>
              <a:cxnSpLocks noChangeShapeType="1"/>
              <a:endCxn id="14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8">
              <a:extLst>
                <a:ext uri="{FF2B5EF4-FFF2-40B4-BE49-F238E27FC236}">
                  <a16:creationId xmlns:a16="http://schemas.microsoft.com/office/drawing/2014/main" id="{055D06F7-B578-4C50-8828-66ABF79F4D7E}"/>
                </a:ext>
              </a:extLst>
            </p:cNvPr>
            <p:cNvCxnSpPr>
              <a:cxnSpLocks noChangeShapeType="1"/>
              <a:stCxn id="11" idx="2"/>
              <a:endCxn id="14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9">
              <a:extLst>
                <a:ext uri="{FF2B5EF4-FFF2-40B4-BE49-F238E27FC236}">
                  <a16:creationId xmlns:a16="http://schemas.microsoft.com/office/drawing/2014/main" id="{82CA6413-0609-40EE-A5F8-9A689254D8C2}"/>
                </a:ext>
              </a:extLst>
            </p:cNvPr>
            <p:cNvCxnSpPr>
              <a:cxnSpLocks noChangeShapeType="1"/>
              <a:stCxn id="7" idx="7"/>
              <a:endCxn id="11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30">
              <a:extLst>
                <a:ext uri="{FF2B5EF4-FFF2-40B4-BE49-F238E27FC236}">
                  <a16:creationId xmlns:a16="http://schemas.microsoft.com/office/drawing/2014/main" id="{30477EC3-8F35-42EF-827C-105B488D900C}"/>
                </a:ext>
              </a:extLst>
            </p:cNvPr>
            <p:cNvCxnSpPr>
              <a:cxnSpLocks noChangeShapeType="1"/>
              <a:stCxn id="7" idx="6"/>
              <a:endCxn id="12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31">
              <a:extLst>
                <a:ext uri="{FF2B5EF4-FFF2-40B4-BE49-F238E27FC236}">
                  <a16:creationId xmlns:a16="http://schemas.microsoft.com/office/drawing/2014/main" id="{289A5734-6184-4F16-AC17-BD0C6A3FF34C}"/>
                </a:ext>
              </a:extLst>
            </p:cNvPr>
            <p:cNvCxnSpPr>
              <a:cxnSpLocks noChangeShapeType="1"/>
              <a:stCxn id="15" idx="1"/>
              <a:endCxn id="11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32">
              <a:extLst>
                <a:ext uri="{FF2B5EF4-FFF2-40B4-BE49-F238E27FC236}">
                  <a16:creationId xmlns:a16="http://schemas.microsoft.com/office/drawing/2014/main" id="{F6902210-5D0D-46BF-AA75-1BAD4954128F}"/>
                </a:ext>
              </a:extLst>
            </p:cNvPr>
            <p:cNvCxnSpPr>
              <a:cxnSpLocks noChangeShapeType="1"/>
              <a:stCxn id="5" idx="6"/>
              <a:endCxn id="12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3" name="Text Box 33">
            <a:extLst>
              <a:ext uri="{FF2B5EF4-FFF2-40B4-BE49-F238E27FC236}">
                <a16:creationId xmlns:a16="http://schemas.microsoft.com/office/drawing/2014/main" id="{FD702282-0652-4F31-B814-5BA7A4C14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909" y="3723153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A62281-3A6E-4349-8E96-D08CC125369F}"/>
              </a:ext>
            </a:extLst>
          </p:cNvPr>
          <p:cNvSpPr txBox="1"/>
          <p:nvPr/>
        </p:nvSpPr>
        <p:spPr>
          <a:xfrm>
            <a:off x="0" y="4695437"/>
            <a:ext cx="113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 [2]</a:t>
            </a:r>
          </a:p>
        </p:txBody>
      </p:sp>
    </p:spTree>
    <p:extLst>
      <p:ext uri="{BB962C8B-B14F-4D97-AF65-F5344CB8AC3E}">
        <p14:creationId xmlns:p14="http://schemas.microsoft.com/office/powerpoint/2010/main" val="296968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9247E-E283-4E31-961E-9C18B3C6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 of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754BD-81F7-4197-BFE5-A0A2C8D91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16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5FCE4-078E-4FED-9098-88AEF5C8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Measuring problem-solving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6BDA1-EB63-4FD2-84D8-0A96504F3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000" b="1" i="1" dirty="0">
                <a:solidFill>
                  <a:schemeClr val="accent4">
                    <a:lumMod val="75000"/>
                  </a:schemeClr>
                </a:solidFill>
              </a:rPr>
              <a:t>Completeness</a:t>
            </a:r>
            <a:r>
              <a:rPr lang="en-GB" sz="2000" dirty="0"/>
              <a:t>: Is the algorithm </a:t>
            </a:r>
            <a:r>
              <a:rPr lang="en-GB" sz="2000" i="1" u="sng" dirty="0"/>
              <a:t>guaranteed to find a solution </a:t>
            </a:r>
            <a:r>
              <a:rPr lang="en-GB" sz="2000" dirty="0"/>
              <a:t>when there is one?</a:t>
            </a:r>
          </a:p>
          <a:p>
            <a:endParaRPr lang="en-GB" sz="2000" dirty="0"/>
          </a:p>
          <a:p>
            <a:r>
              <a:rPr lang="en-GB" sz="2000" b="1" i="1" dirty="0">
                <a:solidFill>
                  <a:schemeClr val="accent4">
                    <a:lumMod val="75000"/>
                  </a:schemeClr>
                </a:solidFill>
              </a:rPr>
              <a:t>Optimality</a:t>
            </a:r>
            <a:r>
              <a:rPr lang="en-GB" sz="2000" dirty="0"/>
              <a:t>: Does the strategy find the optimal solution, in terms of </a:t>
            </a:r>
            <a:r>
              <a:rPr lang="en-GB" sz="2000" i="1" u="sng" dirty="0"/>
              <a:t>lowest path cost</a:t>
            </a:r>
            <a:r>
              <a:rPr lang="en-GB" sz="2000" u="sng" dirty="0"/>
              <a:t>.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b="1" i="1" dirty="0">
                <a:solidFill>
                  <a:schemeClr val="accent4">
                    <a:lumMod val="75000"/>
                  </a:schemeClr>
                </a:solidFill>
              </a:rPr>
              <a:t>Time</a:t>
            </a:r>
            <a:r>
              <a:rPr lang="en-GB" sz="2000" dirty="0"/>
              <a:t> </a:t>
            </a:r>
            <a:r>
              <a:rPr lang="en-GB" sz="2000" b="1" i="1" dirty="0">
                <a:solidFill>
                  <a:schemeClr val="accent4">
                    <a:lumMod val="75000"/>
                  </a:schemeClr>
                </a:solidFill>
              </a:rPr>
              <a:t>complexity</a:t>
            </a:r>
            <a:r>
              <a:rPr lang="en-GB" sz="2000" dirty="0"/>
              <a:t>: How long does it take to find a solution? Typically measured in terms of </a:t>
            </a:r>
            <a:r>
              <a:rPr lang="en-GB" sz="2000" i="1" u="sng" dirty="0"/>
              <a:t>number of nodes expanded </a:t>
            </a:r>
            <a:r>
              <a:rPr lang="en-GB" sz="2000" dirty="0"/>
              <a:t>before finding a solution.</a:t>
            </a:r>
          </a:p>
          <a:p>
            <a:endParaRPr lang="en-GB" sz="2000" dirty="0"/>
          </a:p>
          <a:p>
            <a:r>
              <a:rPr lang="en-GB" sz="2000" b="1" i="1" dirty="0">
                <a:solidFill>
                  <a:schemeClr val="accent4">
                    <a:lumMod val="75000"/>
                  </a:schemeClr>
                </a:solidFill>
              </a:rPr>
              <a:t>Space</a:t>
            </a:r>
            <a:r>
              <a:rPr lang="en-GB" sz="2000" dirty="0"/>
              <a:t> </a:t>
            </a:r>
            <a:r>
              <a:rPr lang="en-GB" sz="2000" b="1" i="1" dirty="0">
                <a:solidFill>
                  <a:schemeClr val="accent4">
                    <a:lumMod val="75000"/>
                  </a:schemeClr>
                </a:solidFill>
              </a:rPr>
              <a:t>complexity</a:t>
            </a:r>
            <a:r>
              <a:rPr lang="en-GB" sz="2000" dirty="0"/>
              <a:t>: How much memory is needed to perform the search? Typically measured in terms of </a:t>
            </a:r>
            <a:r>
              <a:rPr lang="en-GB" sz="2000" i="1" u="sng" dirty="0"/>
              <a:t>maximum number of nodes stored in memory </a:t>
            </a:r>
            <a:r>
              <a:rPr lang="en-GB" sz="2000" dirty="0"/>
              <a:t>before finding a solution.</a:t>
            </a:r>
          </a:p>
        </p:txBody>
      </p:sp>
    </p:spTree>
    <p:extLst>
      <p:ext uri="{BB962C8B-B14F-4D97-AF65-F5344CB8AC3E}">
        <p14:creationId xmlns:p14="http://schemas.microsoft.com/office/powerpoint/2010/main" val="32886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2EB94F40-EE38-407C-A09A-3857895CF5B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76518" y="893614"/>
                <a:ext cx="4363165" cy="2910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For the case of search algorithm,  if time complexity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is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GB" sz="2000" dirty="0"/>
                  <a:t>, it means that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Number of nodes expanded to find the solution </a:t>
                </a:r>
              </a:p>
              <a:p>
                <a:endParaRPr lang="en-GB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for some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dirty="0"/>
                  <a:t> for all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2EB94F40-EE38-407C-A09A-3857895CF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76518" y="893614"/>
                <a:ext cx="4363165" cy="2910943"/>
              </a:xfrm>
              <a:blipFill>
                <a:blip r:embed="rId3"/>
                <a:stretch>
                  <a:fillRect l="-1536" t="-1258" r="-20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7C1B3A6-132E-4751-A2F0-E1283D7C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Big O notation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084F1-2A4C-4C6D-951D-FFD8D68DF804}"/>
              </a:ext>
            </a:extLst>
          </p:cNvPr>
          <p:cNvSpPr txBox="1"/>
          <p:nvPr/>
        </p:nvSpPr>
        <p:spPr>
          <a:xfrm>
            <a:off x="191588" y="3926720"/>
            <a:ext cx="6316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Interactive version here: </a:t>
            </a:r>
            <a:r>
              <a:rPr lang="en-GB" dirty="0">
                <a:hlinkClick r:id="rId4"/>
              </a:rPr>
              <a:t>https://www.desmos.com/calculator/bb7nukcap5</a:t>
            </a:r>
            <a:r>
              <a:rPr lang="en-GB" dirty="0"/>
              <a:t>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78A0586-6D0F-44EA-A77F-4BEF32B5A4D6}"/>
              </a:ext>
            </a:extLst>
          </p:cNvPr>
          <p:cNvSpPr txBox="1">
            <a:spLocks/>
          </p:cNvSpPr>
          <p:nvPr/>
        </p:nvSpPr>
        <p:spPr>
          <a:xfrm>
            <a:off x="4534901" y="1679040"/>
            <a:ext cx="856289" cy="363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D883FB-4434-432D-97AA-452F64DBAD2A}"/>
              </a:ext>
            </a:extLst>
          </p:cNvPr>
          <p:cNvGrpSpPr/>
          <p:nvPr/>
        </p:nvGrpSpPr>
        <p:grpSpPr>
          <a:xfrm>
            <a:off x="4985448" y="1112624"/>
            <a:ext cx="3989386" cy="3031334"/>
            <a:chOff x="4985448" y="1112624"/>
            <a:chExt cx="3989386" cy="3031334"/>
          </a:xfrm>
        </p:grpSpPr>
        <p:pic>
          <p:nvPicPr>
            <p:cNvPr id="31" name="Picture 30" descr="Chart&#10;&#10;Description automatically generated">
              <a:extLst>
                <a:ext uri="{FF2B5EF4-FFF2-40B4-BE49-F238E27FC236}">
                  <a16:creationId xmlns:a16="http://schemas.microsoft.com/office/drawing/2014/main" id="{4FD67642-F4B6-4E4D-9258-D8C3C6D56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3500" y="1112624"/>
              <a:ext cx="3031334" cy="30313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Placeholder 4">
                  <a:extLst>
                    <a:ext uri="{FF2B5EF4-FFF2-40B4-BE49-F238E27FC236}">
                      <a16:creationId xmlns:a16="http://schemas.microsoft.com/office/drawing/2014/main" id="{76F6CFD0-A064-484C-ACFC-0DC78307A3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85448" y="1620111"/>
                  <a:ext cx="951974" cy="404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21" name="Text Placeholder 4">
                  <a:extLst>
                    <a:ext uri="{FF2B5EF4-FFF2-40B4-BE49-F238E27FC236}">
                      <a16:creationId xmlns:a16="http://schemas.microsoft.com/office/drawing/2014/main" id="{76F6CFD0-A064-484C-ACFC-0DC78307A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5448" y="1620111"/>
                  <a:ext cx="951974" cy="4043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Placeholder 4">
                  <a:extLst>
                    <a:ext uri="{FF2B5EF4-FFF2-40B4-BE49-F238E27FC236}">
                      <a16:creationId xmlns:a16="http://schemas.microsoft.com/office/drawing/2014/main" id="{A2CE8B62-4BF5-4E01-BE41-05B7E0E8DF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97771" y="1903079"/>
                  <a:ext cx="951974" cy="404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0" name="Text Placeholder 4">
                  <a:extLst>
                    <a:ext uri="{FF2B5EF4-FFF2-40B4-BE49-F238E27FC236}">
                      <a16:creationId xmlns:a16="http://schemas.microsoft.com/office/drawing/2014/main" id="{A2CE8B62-4BF5-4E01-BE41-05B7E0E8D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771" y="1903079"/>
                  <a:ext cx="951974" cy="4043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4">
                  <a:extLst>
                    <a:ext uri="{FF2B5EF4-FFF2-40B4-BE49-F238E27FC236}">
                      <a16:creationId xmlns:a16="http://schemas.microsoft.com/office/drawing/2014/main" id="{D21D6993-0D37-40FB-ACBA-A2AE0EA331E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915651" y="1477408"/>
                  <a:ext cx="278349" cy="3445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GB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 Placeholder 4">
                  <a:extLst>
                    <a:ext uri="{FF2B5EF4-FFF2-40B4-BE49-F238E27FC236}">
                      <a16:creationId xmlns:a16="http://schemas.microsoft.com/office/drawing/2014/main" id="{D21D6993-0D37-40FB-ACBA-A2AE0EA33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5651" y="1477408"/>
                  <a:ext cx="278349" cy="3445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Placeholder 4">
                  <a:extLst>
                    <a:ext uri="{FF2B5EF4-FFF2-40B4-BE49-F238E27FC236}">
                      <a16:creationId xmlns:a16="http://schemas.microsoft.com/office/drawing/2014/main" id="{0EFA9E50-D4C1-42DC-BA47-5E73E5436E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8239" y="3036575"/>
                  <a:ext cx="687686" cy="28628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 lnSpcReduction="20000"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60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 Placeholder 4">
                  <a:extLst>
                    <a:ext uri="{FF2B5EF4-FFF2-40B4-BE49-F238E27FC236}">
                      <a16:creationId xmlns:a16="http://schemas.microsoft.com/office/drawing/2014/main" id="{0EFA9E50-D4C1-42DC-BA47-5E73E5436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8239" y="3036575"/>
                  <a:ext cx="687686" cy="286289"/>
                </a:xfrm>
                <a:prstGeom prst="rect">
                  <a:avLst/>
                </a:prstGeom>
                <a:blipFill>
                  <a:blip r:embed="rId10"/>
                  <a:stretch>
                    <a:fillRect r="-2679" b="-1276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Placeholder 4">
                  <a:extLst>
                    <a:ext uri="{FF2B5EF4-FFF2-40B4-BE49-F238E27FC236}">
                      <a16:creationId xmlns:a16="http://schemas.microsoft.com/office/drawing/2014/main" id="{A3E6B255-E2A1-4555-978D-0D11DC105C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19043" y="1377946"/>
                  <a:ext cx="951974" cy="4043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8" name="Text Placeholder 4">
                  <a:extLst>
                    <a:ext uri="{FF2B5EF4-FFF2-40B4-BE49-F238E27FC236}">
                      <a16:creationId xmlns:a16="http://schemas.microsoft.com/office/drawing/2014/main" id="{A3E6B255-E2A1-4555-978D-0D11DC105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043" y="1377946"/>
                  <a:ext cx="951974" cy="4043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EE190CE-3899-4F61-8A97-5DA648D2F6A3}"/>
                </a:ext>
              </a:extLst>
            </p:cNvPr>
            <p:cNvCxnSpPr/>
            <p:nvPr/>
          </p:nvCxnSpPr>
          <p:spPr>
            <a:xfrm flipH="1" flipV="1">
              <a:off x="6378348" y="1496337"/>
              <a:ext cx="744280" cy="83771"/>
            </a:xfrm>
            <a:prstGeom prst="straightConnector1">
              <a:avLst/>
            </a:prstGeom>
            <a:ln>
              <a:solidFill>
                <a:srgbClr val="585858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69DDD00-E630-432E-9653-89E50BD71B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081" y="1572039"/>
              <a:ext cx="477085" cy="250235"/>
            </a:xfrm>
            <a:prstGeom prst="straightConnector1">
              <a:avLst/>
            </a:prstGeom>
            <a:ln>
              <a:solidFill>
                <a:srgbClr val="B7434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821CE39-2116-494D-AB3D-4E6A05F25C92}"/>
                </a:ext>
              </a:extLst>
            </p:cNvPr>
            <p:cNvSpPr/>
            <p:nvPr/>
          </p:nvSpPr>
          <p:spPr>
            <a:xfrm>
              <a:off x="6204857" y="2008414"/>
              <a:ext cx="2441122" cy="1355272"/>
            </a:xfrm>
            <a:custGeom>
              <a:avLst/>
              <a:gdLst>
                <a:gd name="connsiteX0" fmla="*/ 0 w 2441122"/>
                <a:gd name="connsiteY0" fmla="*/ 1355272 h 1355272"/>
                <a:gd name="connsiteX1" fmla="*/ 489857 w 2441122"/>
                <a:gd name="connsiteY1" fmla="*/ 571500 h 1355272"/>
                <a:gd name="connsiteX2" fmla="*/ 2441122 w 2441122"/>
                <a:gd name="connsiteY2" fmla="*/ 0 h 135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122" h="1355272">
                  <a:moveTo>
                    <a:pt x="0" y="1355272"/>
                  </a:moveTo>
                  <a:cubicBezTo>
                    <a:pt x="41501" y="1076325"/>
                    <a:pt x="83003" y="797379"/>
                    <a:pt x="489857" y="571500"/>
                  </a:cubicBezTo>
                  <a:cubicBezTo>
                    <a:pt x="896711" y="345621"/>
                    <a:pt x="1668916" y="172810"/>
                    <a:pt x="2441122" y="0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81AAE07-9EE5-4221-A12E-5F6F858D2AA4}"/>
                </a:ext>
              </a:extLst>
            </p:cNvPr>
            <p:cNvSpPr/>
            <p:nvPr/>
          </p:nvSpPr>
          <p:spPr>
            <a:xfrm>
              <a:off x="7116746" y="234949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Placeholder 4">
                  <a:extLst>
                    <a:ext uri="{FF2B5EF4-FFF2-40B4-BE49-F238E27FC236}">
                      <a16:creationId xmlns:a16="http://schemas.microsoft.com/office/drawing/2014/main" id="{C3D4ADB8-7992-4522-8064-6861F9F1D8B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14387" y="2128980"/>
                  <a:ext cx="453095" cy="40432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85000" lnSpcReduction="10000"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SzPct val="100000"/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34" name="Text Placeholder 4">
                  <a:extLst>
                    <a:ext uri="{FF2B5EF4-FFF2-40B4-BE49-F238E27FC236}">
                      <a16:creationId xmlns:a16="http://schemas.microsoft.com/office/drawing/2014/main" id="{C3D4ADB8-7992-4522-8064-6861F9F1D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4387" y="2128980"/>
                  <a:ext cx="453095" cy="404325"/>
                </a:xfrm>
                <a:prstGeom prst="rect">
                  <a:avLst/>
                </a:prstGeom>
                <a:blipFill>
                  <a:blip r:embed="rId12"/>
                  <a:stretch>
                    <a:fillRect r="-1756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833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F2FB55-1E42-4954-889B-DD495619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935C4-CE45-4335-9B83-F56548321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384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2802659" y="2216324"/>
            <a:ext cx="4114800" cy="2464394"/>
            <a:chOff x="48" y="2332"/>
            <a:chExt cx="3456" cy="235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75"/>
              <a:ext cx="33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75"/>
              <a:ext cx="9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36"/>
              <a:chOff x="1152" y="2640"/>
              <a:chExt cx="1104" cy="1736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27"/>
              <a:ext cx="0" cy="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664"/>
              <a:chOff x="1152" y="2640"/>
              <a:chExt cx="1104" cy="166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17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 dirty="0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 flipV="1">
                <a:off x="1704" y="4017"/>
                <a:ext cx="0" cy="2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75"/>
              <a:ext cx="624" cy="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97"/>
              <a:ext cx="1536" cy="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97"/>
              <a:ext cx="240" cy="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97"/>
              <a:ext cx="1344" cy="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3830170" y="701165"/>
            <a:ext cx="2272904" cy="1323975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73926" y="2241330"/>
            <a:ext cx="5503069" cy="1744265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 sz="1350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5066039" y="2236563"/>
            <a:ext cx="217884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5066039" y="2236563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244382" y="2608038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5360126" y="2574700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6673382" y="2585420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2846712" y="2983088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352733" y="2977131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3987332" y="2977131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5070800" y="2971182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5597057" y="2971182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6672195" y="2971182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2839569" y="3380757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244382" y="2606851"/>
            <a:ext cx="217884" cy="198835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5362508" y="2575895"/>
            <a:ext cx="217885" cy="198835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6674576" y="2588988"/>
            <a:ext cx="217885" cy="198834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2849094" y="2979513"/>
            <a:ext cx="217884" cy="198834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0" y="2092373"/>
            <a:ext cx="9144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257176" y="1010009"/>
            <a:ext cx="3251936" cy="58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 dirty="0">
                <a:latin typeface="Calibri" pitchFamily="34" charset="0"/>
              </a:rPr>
              <a:t>Strategy</a:t>
            </a:r>
            <a:r>
              <a:rPr lang="en-US" sz="1350" i="1" dirty="0">
                <a:latin typeface="Calibri" pitchFamily="34" charset="0"/>
              </a:rPr>
              <a:t>: Expand a </a:t>
            </a:r>
            <a:r>
              <a:rPr lang="en-US" sz="1350" b="1" i="1" u="sng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shallowest</a:t>
            </a:r>
            <a:r>
              <a:rPr lang="en-US" sz="1350" i="1" dirty="0">
                <a:latin typeface="Calibri" pitchFamily="34" charset="0"/>
              </a:rPr>
              <a:t> node first</a:t>
            </a:r>
          </a:p>
          <a:p>
            <a:pPr>
              <a:spcBef>
                <a:spcPct val="50000"/>
              </a:spcBef>
            </a:pPr>
            <a:r>
              <a:rPr lang="en-US" sz="1350" b="1" dirty="0">
                <a:latin typeface="Calibri" pitchFamily="34" charset="0"/>
              </a:rPr>
              <a:t>Implementation</a:t>
            </a:r>
            <a:r>
              <a:rPr lang="en-US" sz="1350" i="1" dirty="0">
                <a:latin typeface="Calibri" pitchFamily="34" charset="0"/>
              </a:rPr>
              <a:t>: Frontier is a </a:t>
            </a:r>
            <a:r>
              <a:rPr lang="en-US" sz="1350" b="1" i="1" u="sng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FIFO</a:t>
            </a:r>
            <a:r>
              <a:rPr lang="en-US" sz="1350" i="1" dirty="0">
                <a:latin typeface="Calibri" pitchFamily="34" charset="0"/>
              </a:rPr>
              <a:t> queue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CAA9468-3E53-42E6-B0B0-180532262B03}"/>
              </a:ext>
            </a:extLst>
          </p:cNvPr>
          <p:cNvSpPr txBox="1"/>
          <p:nvPr/>
        </p:nvSpPr>
        <p:spPr>
          <a:xfrm>
            <a:off x="0" y="4695437"/>
            <a:ext cx="113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 [2]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9127C9-68D9-4D0E-995F-B46F77E8A824}"/>
              </a:ext>
            </a:extLst>
          </p:cNvPr>
          <p:cNvSpPr/>
          <p:nvPr/>
        </p:nvSpPr>
        <p:spPr>
          <a:xfrm>
            <a:off x="0" y="674688"/>
            <a:ext cx="9144000" cy="3948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CFD6B-7F85-474D-B214-652846AE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Necessary terminologies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D74935-4997-4BA6-8783-317FD1CA80D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u="none" strike="noStrike" baseline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000" b="0" i="0" u="none" strike="noStrike" baseline="0" dirty="0">
                    <a:latin typeface="Times-Roman"/>
                  </a:rPr>
                  <a:t>, the </a:t>
                </a:r>
                <a:r>
                  <a:rPr lang="en-GB" sz="2000" i="1" u="none" strike="noStrike" baseline="0" dirty="0">
                    <a:latin typeface="TimesNewRoman,Bold"/>
                  </a:rPr>
                  <a:t>branching</a:t>
                </a:r>
                <a:r>
                  <a:rPr lang="en-GB" sz="2000" i="1" u="none" strike="noStrike" baseline="0" dirty="0">
                    <a:latin typeface="Helvetica-Narrow"/>
                  </a:rPr>
                  <a:t> </a:t>
                </a:r>
                <a:r>
                  <a:rPr lang="en-GB" sz="2000" i="1" u="none" strike="noStrike" baseline="0" dirty="0">
                    <a:latin typeface="TimesNewRoman,Bold"/>
                  </a:rPr>
                  <a:t>factor </a:t>
                </a:r>
                <a:r>
                  <a:rPr lang="en-GB" sz="2000" b="0" i="0" u="none" strike="noStrike" baseline="0" dirty="0">
                    <a:latin typeface="Times-Roman"/>
                  </a:rPr>
                  <a:t>or maximum number of successors of any node</a:t>
                </a:r>
              </a:p>
              <a:p>
                <a:endParaRPr lang="en-GB" sz="2000" dirty="0"/>
              </a:p>
              <a:p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000" dirty="0"/>
                  <a:t>, the </a:t>
                </a:r>
                <a:r>
                  <a:rPr lang="en-GB" sz="2000" i="1" dirty="0"/>
                  <a:t>depth</a:t>
                </a:r>
                <a:r>
                  <a:rPr lang="en-GB" sz="2000" dirty="0"/>
                  <a:t> of the shallowest goal node</a:t>
                </a:r>
              </a:p>
              <a:p>
                <a:endParaRPr lang="en-GB" sz="2000" dirty="0"/>
              </a:p>
              <a:p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000" dirty="0"/>
                  <a:t>, the maximum length/depth of any path in the state space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D74935-4997-4BA6-8783-317FD1CA8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667" t="-1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9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GB" dirty="0"/>
              <a:t>Recap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934152" y="47929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DD2600-6293-47CB-B5D7-C7B0AAF7976E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294875" y="717308"/>
            <a:ext cx="8311243" cy="34592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400" i="1" dirty="0">
                <a:latin typeface="Avenir Next"/>
              </a:rPr>
              <a:t>Introduction to Machine intelligence</a:t>
            </a:r>
          </a:p>
          <a:p>
            <a:r>
              <a:rPr lang="en-US" sz="2400" i="1" dirty="0"/>
              <a:t>Agents and environments</a:t>
            </a:r>
          </a:p>
          <a:p>
            <a:pPr lvl="1"/>
            <a:r>
              <a:rPr lang="en-US" sz="2000" i="1" dirty="0"/>
              <a:t>Rationality</a:t>
            </a:r>
          </a:p>
          <a:p>
            <a:pPr lvl="1"/>
            <a:r>
              <a:rPr lang="en-US" sz="2000" i="1" dirty="0"/>
              <a:t>PEAS (Performance measure, Environment, Actuators, Sensors)</a:t>
            </a:r>
          </a:p>
          <a:p>
            <a:pPr lvl="1"/>
            <a:r>
              <a:rPr lang="en-US" sz="2000" i="1" dirty="0"/>
              <a:t>Environment types</a:t>
            </a:r>
          </a:p>
          <a:p>
            <a:pPr lvl="1"/>
            <a:r>
              <a:rPr lang="en-US" sz="2000" i="1" dirty="0"/>
              <a:t>Agent types </a:t>
            </a:r>
          </a:p>
          <a:p>
            <a:pPr marL="0" indent="0">
              <a:buNone/>
            </a:pP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518562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6394846" y="1528763"/>
            <a:ext cx="406004" cy="3143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5954316" y="1515668"/>
            <a:ext cx="1294210" cy="1102519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6057900" y="1528762"/>
            <a:ext cx="1085850" cy="871538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6229353" y="1528762"/>
            <a:ext cx="742949" cy="585788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type="body" sz="quarter" idx="13"/>
          </p:nvPr>
        </p:nvSpPr>
        <p:spPr>
          <a:xfrm>
            <a:off x="119064" y="883510"/>
            <a:ext cx="8229600" cy="346935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What nodes does BFS expand?</a:t>
            </a:r>
          </a:p>
          <a:p>
            <a:pPr lvl="1"/>
            <a:r>
              <a:rPr lang="en-US" sz="1500" dirty="0"/>
              <a:t>Processes all nodes above shallowest solution</a:t>
            </a:r>
          </a:p>
          <a:p>
            <a:pPr lvl="1"/>
            <a:r>
              <a:rPr lang="en-US" sz="1500" dirty="0"/>
              <a:t>Let depth of shallowest solution be </a:t>
            </a:r>
            <a:r>
              <a:rPr lang="en-US" sz="1500" i="1" dirty="0">
                <a:solidFill>
                  <a:srgbClr val="CC00CC"/>
                </a:solidFill>
              </a:rPr>
              <a:t>d</a:t>
            </a:r>
          </a:p>
          <a:p>
            <a:pPr lvl="1"/>
            <a:r>
              <a:rPr lang="en-US" sz="1500" dirty="0"/>
              <a:t>Number of nodes expanded = </a:t>
            </a:r>
            <a:r>
              <a:rPr lang="en-US" sz="1500" i="1" dirty="0">
                <a:solidFill>
                  <a:srgbClr val="CC00CC"/>
                </a:solidFill>
              </a:rPr>
              <a:t>1+b+b</a:t>
            </a:r>
            <a:r>
              <a:rPr lang="en-US" sz="1500" i="1" baseline="30000" dirty="0">
                <a:solidFill>
                  <a:srgbClr val="CC00CC"/>
                </a:solidFill>
              </a:rPr>
              <a:t>2</a:t>
            </a:r>
            <a:r>
              <a:rPr lang="en-US" sz="1500" i="1" dirty="0">
                <a:solidFill>
                  <a:srgbClr val="CC00CC"/>
                </a:solidFill>
              </a:rPr>
              <a:t>…+b</a:t>
            </a:r>
            <a:r>
              <a:rPr lang="en-US" sz="1500" i="1" baseline="30000" dirty="0">
                <a:solidFill>
                  <a:srgbClr val="CC00CC"/>
                </a:solidFill>
              </a:rPr>
              <a:t>d</a:t>
            </a:r>
            <a:endParaRPr lang="en-US" sz="1500" i="1" dirty="0"/>
          </a:p>
          <a:p>
            <a:pPr lvl="1"/>
            <a:r>
              <a:rPr lang="en-US" sz="1500" dirty="0"/>
              <a:t>Search takes time </a:t>
            </a:r>
            <a:r>
              <a:rPr lang="en-US" sz="1500" i="1" dirty="0">
                <a:solidFill>
                  <a:srgbClr val="CC00CC"/>
                </a:solidFill>
              </a:rPr>
              <a:t>O</a:t>
            </a:r>
            <a:r>
              <a:rPr lang="en-US" sz="1500" dirty="0">
                <a:solidFill>
                  <a:srgbClr val="CC00CC"/>
                </a:solidFill>
              </a:rPr>
              <a:t>(</a:t>
            </a:r>
            <a:r>
              <a:rPr lang="en-US" sz="1500" i="1" dirty="0">
                <a:solidFill>
                  <a:srgbClr val="CC00CC"/>
                </a:solidFill>
              </a:rPr>
              <a:t>b</a:t>
            </a:r>
            <a:r>
              <a:rPr lang="en-US" sz="1500" i="1" baseline="30000" dirty="0">
                <a:solidFill>
                  <a:srgbClr val="CC00CC"/>
                </a:solidFill>
              </a:rPr>
              <a:t>d</a:t>
            </a:r>
            <a:r>
              <a:rPr lang="en-US" sz="15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900" dirty="0"/>
          </a:p>
          <a:p>
            <a:r>
              <a:rPr lang="en-US" sz="1800" dirty="0"/>
              <a:t>How much space does the frontier take?</a:t>
            </a:r>
          </a:p>
          <a:p>
            <a:pPr lvl="1"/>
            <a:r>
              <a:rPr lang="en-US" sz="1500" dirty="0"/>
              <a:t>Has roughly the last tier, so </a:t>
            </a:r>
            <a:r>
              <a:rPr lang="en-US" sz="1500" i="1" dirty="0">
                <a:solidFill>
                  <a:srgbClr val="CC00CC"/>
                </a:solidFill>
              </a:rPr>
              <a:t>O</a:t>
            </a:r>
            <a:r>
              <a:rPr lang="en-US" sz="1500" dirty="0">
                <a:solidFill>
                  <a:srgbClr val="CC00CC"/>
                </a:solidFill>
              </a:rPr>
              <a:t>(</a:t>
            </a:r>
            <a:r>
              <a:rPr lang="en-US" sz="1500" i="1" dirty="0">
                <a:solidFill>
                  <a:srgbClr val="CC00CC"/>
                </a:solidFill>
              </a:rPr>
              <a:t>b</a:t>
            </a:r>
            <a:r>
              <a:rPr lang="en-US" sz="1500" i="1" baseline="30000" dirty="0">
                <a:solidFill>
                  <a:srgbClr val="CC00CC"/>
                </a:solidFill>
              </a:rPr>
              <a:t>d</a:t>
            </a:r>
            <a:r>
              <a:rPr lang="en-US" sz="15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900" dirty="0"/>
          </a:p>
          <a:p>
            <a:r>
              <a:rPr lang="en-US" sz="1800" dirty="0"/>
              <a:t>Is it complete?</a:t>
            </a:r>
          </a:p>
          <a:p>
            <a:pPr lvl="1"/>
            <a:r>
              <a:rPr lang="en-US" sz="1500" i="1" dirty="0">
                <a:solidFill>
                  <a:srgbClr val="CC00CC"/>
                </a:solidFill>
              </a:rPr>
              <a:t>d</a:t>
            </a:r>
            <a:r>
              <a:rPr lang="en-US" sz="1500" dirty="0"/>
              <a:t> must be finite if a solution exists, so yes!</a:t>
            </a:r>
          </a:p>
          <a:p>
            <a:pPr lvl="2"/>
            <a:endParaRPr lang="en-US" sz="600" dirty="0"/>
          </a:p>
          <a:p>
            <a:r>
              <a:rPr lang="en-US" sz="1800" dirty="0"/>
              <a:t>Is it optimal?</a:t>
            </a:r>
          </a:p>
          <a:p>
            <a:pPr lvl="1"/>
            <a:r>
              <a:rPr lang="en-US" sz="1500" dirty="0"/>
              <a:t>If costs are equal (e.g., </a:t>
            </a:r>
            <a:r>
              <a:rPr lang="en-US" sz="1500" dirty="0">
                <a:solidFill>
                  <a:srgbClr val="CC00CC"/>
                </a:solidFill>
              </a:rPr>
              <a:t>1</a:t>
            </a:r>
            <a:r>
              <a:rPr lang="en-US" sz="1500" dirty="0"/>
              <a:t>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5510216" y="1501376"/>
            <a:ext cx="2195513" cy="1915716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6525818" y="1448990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6351986" y="1768079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6709172" y="1760933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6449619" y="1656160"/>
            <a:ext cx="20597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6436520" y="1621631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6737749" y="1470421"/>
            <a:ext cx="223838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7808122" y="1359694"/>
            <a:ext cx="839390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1</a:t>
            </a:r>
            <a:r>
              <a:rPr lang="en-US" sz="1350" dirty="0"/>
              <a:t>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7809311" y="1625201"/>
            <a:ext cx="839391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b</a:t>
            </a:r>
            <a:r>
              <a:rPr lang="en-US" sz="1350" dirty="0"/>
              <a:t>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7809311" y="1933573"/>
            <a:ext cx="839391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b</a:t>
            </a:r>
            <a:r>
              <a:rPr lang="en-US" sz="1350" baseline="30000" dirty="0">
                <a:solidFill>
                  <a:srgbClr val="CC00CC"/>
                </a:solidFill>
              </a:rPr>
              <a:t>2</a:t>
            </a:r>
            <a:r>
              <a:rPr lang="en-US" sz="1350" dirty="0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7820027" y="3152774"/>
            <a:ext cx="1095375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b</a:t>
            </a:r>
            <a:r>
              <a:rPr lang="en-US" sz="1350" i="1" baseline="30000" dirty="0">
                <a:solidFill>
                  <a:srgbClr val="CC00CC"/>
                </a:solidFill>
              </a:rPr>
              <a:t>m</a:t>
            </a:r>
            <a:r>
              <a:rPr lang="en-US" sz="1350" dirty="0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6105526" y="3355183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6894911" y="2547937"/>
            <a:ext cx="134541" cy="13454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6535340" y="2964658"/>
            <a:ext cx="134541" cy="13454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5628322" y="1314452"/>
            <a:ext cx="198834" cy="1263253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4871088" y="1794271"/>
            <a:ext cx="948928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d</a:t>
            </a:r>
            <a:r>
              <a:rPr lang="en-US" sz="1350" dirty="0"/>
              <a:t>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7800977" y="2384821"/>
            <a:ext cx="1095375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b</a:t>
            </a:r>
            <a:r>
              <a:rPr lang="en-US" sz="1350" i="1" baseline="30000" dirty="0">
                <a:solidFill>
                  <a:srgbClr val="CC00CC"/>
                </a:solidFill>
              </a:rPr>
              <a:t>d</a:t>
            </a:r>
            <a:r>
              <a:rPr lang="en-US" sz="1350" dirty="0"/>
              <a:t> nodes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899DD-0B96-4BA1-A454-1B012D7CB66F}"/>
              </a:ext>
            </a:extLst>
          </p:cNvPr>
          <p:cNvSpPr txBox="1"/>
          <p:nvPr/>
        </p:nvSpPr>
        <p:spPr>
          <a:xfrm>
            <a:off x="0" y="4833936"/>
            <a:ext cx="15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Illustration Source [2]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847C29-E2A0-4F8B-97C5-A60CB7CAF82A}"/>
              </a:ext>
            </a:extLst>
          </p:cNvPr>
          <p:cNvSpPr txBox="1"/>
          <p:nvPr/>
        </p:nvSpPr>
        <p:spPr>
          <a:xfrm>
            <a:off x="5187555" y="3839286"/>
            <a:ext cx="267652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How good do you think the performance of BFS 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9AD9-0A0B-4489-96A0-FE68ABB5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Time and memory requirements for breadth-first search.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8B3E1-1B35-4088-B5EA-C7BFB39F8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670560" y="3757345"/>
            <a:ext cx="8229600" cy="615511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GB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numbers shown assume branching factor b = 10; </a:t>
            </a:r>
          </a:p>
          <a:p>
            <a:pPr marL="0" indent="0" algn="ctr">
              <a:buNone/>
            </a:pPr>
            <a:r>
              <a:rPr lang="en-GB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million nodes/second; 1000 bytes/node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2A77C3-F71F-4E77-850B-2F5E139CBB14}"/>
              </a:ext>
            </a:extLst>
          </p:cNvPr>
          <p:cNvGrpSpPr/>
          <p:nvPr/>
        </p:nvGrpSpPr>
        <p:grpSpPr>
          <a:xfrm>
            <a:off x="7803817" y="1035455"/>
            <a:ext cx="1220433" cy="1431057"/>
            <a:chOff x="7803817" y="1035455"/>
            <a:chExt cx="1220433" cy="14310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08645D6-00B7-408F-9C2C-0D05365E0C21}"/>
                </a:ext>
              </a:extLst>
            </p:cNvPr>
            <p:cNvGrpSpPr/>
            <p:nvPr/>
          </p:nvGrpSpPr>
          <p:grpSpPr>
            <a:xfrm>
              <a:off x="7803817" y="1045135"/>
              <a:ext cx="1220433" cy="1421377"/>
              <a:chOff x="7803817" y="1045135"/>
              <a:chExt cx="1220433" cy="1421377"/>
            </a:xfrm>
          </p:grpSpPr>
          <p:sp>
            <p:nvSpPr>
              <p:cNvPr id="10" name="Freeform 55">
                <a:extLst>
                  <a:ext uri="{FF2B5EF4-FFF2-40B4-BE49-F238E27FC236}">
                    <a16:creationId xmlns:a16="http://schemas.microsoft.com/office/drawing/2014/main" id="{8BA3FF2A-4C80-4930-A16F-D37BDE57C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817" y="1045135"/>
                <a:ext cx="1192532" cy="1390650"/>
              </a:xfrm>
              <a:custGeom>
                <a:avLst/>
                <a:gdLst>
                  <a:gd name="T0" fmla="*/ 0 w 1844"/>
                  <a:gd name="T1" fmla="*/ 2147483647 h 1609"/>
                  <a:gd name="T2" fmla="*/ 2147483647 w 1844"/>
                  <a:gd name="T3" fmla="*/ 2147483647 h 1609"/>
                  <a:gd name="T4" fmla="*/ 2147483647 w 1844"/>
                  <a:gd name="T5" fmla="*/ 0 h 1609"/>
                  <a:gd name="T6" fmla="*/ 0 w 1844"/>
                  <a:gd name="T7" fmla="*/ 2147483647 h 16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44"/>
                  <a:gd name="T13" fmla="*/ 0 h 1609"/>
                  <a:gd name="T14" fmla="*/ 1844 w 1844"/>
                  <a:gd name="T15" fmla="*/ 1609 h 16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44" h="1609">
                    <a:moveTo>
                      <a:pt x="0" y="1609"/>
                    </a:moveTo>
                    <a:lnTo>
                      <a:pt x="1844" y="1609"/>
                    </a:lnTo>
                    <a:lnTo>
                      <a:pt x="915" y="0"/>
                    </a:lnTo>
                    <a:lnTo>
                      <a:pt x="0" y="1609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68574" tIns="34289" rIns="68574" bIns="34289"/>
              <a:lstStyle/>
              <a:p>
                <a:endParaRPr lang="en-US" sz="135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62DFB5C-3F59-49E2-98CB-1E070E9EA6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092" y="1232115"/>
                <a:ext cx="167777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33A7462-21BB-4578-8B05-4C85B0DCD1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5098" y="1394847"/>
                <a:ext cx="298827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33F3820-C178-4F29-8D57-FB9536DAF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7607" y="1596325"/>
                <a:ext cx="462043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3C97F26-994A-45EC-A5AA-488F68DEADC5}"/>
                  </a:ext>
                </a:extLst>
              </p:cNvPr>
              <p:cNvCxnSpPr/>
              <p:nvPr/>
            </p:nvCxnSpPr>
            <p:spPr>
              <a:xfrm>
                <a:off x="8074617" y="1797803"/>
                <a:ext cx="650929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6EBE2D-2016-4E81-942E-8EB9E574EF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7125" y="1976034"/>
                <a:ext cx="803975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E824F17-2629-42FB-B592-EDBA81A40811}"/>
                  </a:ext>
                </a:extLst>
              </p:cNvPr>
              <p:cNvSpPr/>
              <p:nvPr/>
            </p:nvSpPr>
            <p:spPr>
              <a:xfrm>
                <a:off x="8444142" y="1201388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9F4B757-29F0-48A5-843F-8A17B9583C3F}"/>
                  </a:ext>
                </a:extLst>
              </p:cNvPr>
              <p:cNvSpPr/>
              <p:nvPr/>
            </p:nvSpPr>
            <p:spPr>
              <a:xfrm>
                <a:off x="8513198" y="1356641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81F422-2CBF-4F17-883C-074CF4A325E1}"/>
                  </a:ext>
                </a:extLst>
              </p:cNvPr>
              <p:cNvSpPr/>
              <p:nvPr/>
            </p:nvSpPr>
            <p:spPr>
              <a:xfrm>
                <a:off x="8598923" y="1558707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8C872CE-B9A4-48CE-9A59-8506D8A39E37}"/>
                  </a:ext>
                </a:extLst>
              </p:cNvPr>
              <p:cNvSpPr/>
              <p:nvPr/>
            </p:nvSpPr>
            <p:spPr>
              <a:xfrm>
                <a:off x="8678043" y="1767076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CB4C036-FF4B-4216-B139-E74F6DE1B4C6}"/>
                  </a:ext>
                </a:extLst>
              </p:cNvPr>
              <p:cNvSpPr/>
              <p:nvPr/>
            </p:nvSpPr>
            <p:spPr>
              <a:xfrm>
                <a:off x="8770462" y="1945307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19A6B37-CA03-4F48-9770-4AF210925E64}"/>
                  </a:ext>
                </a:extLst>
              </p:cNvPr>
              <p:cNvSpPr/>
              <p:nvPr/>
            </p:nvSpPr>
            <p:spPr>
              <a:xfrm>
                <a:off x="8962796" y="2405058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EE1B10-D26D-468E-AE19-98736E6E5BA3}"/>
                </a:ext>
              </a:extLst>
            </p:cNvPr>
            <p:cNvSpPr/>
            <p:nvPr/>
          </p:nvSpPr>
          <p:spPr>
            <a:xfrm>
              <a:off x="8367901" y="1035455"/>
              <a:ext cx="61454" cy="6145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F30C6B8-C72D-4962-BAA3-C7FAD151E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5" y="950889"/>
            <a:ext cx="7305880" cy="24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35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AF0F9-8E1E-47A9-9D75-12EA2DA0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B1E4E-88BE-4BA7-A713-8F102395E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6063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2343150" y="2165749"/>
            <a:ext cx="4114800" cy="2539706"/>
            <a:chOff x="48" y="2332"/>
            <a:chExt cx="3456" cy="2428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75"/>
              <a:ext cx="33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75"/>
              <a:ext cx="9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36"/>
              <a:chOff x="1152" y="2640"/>
              <a:chExt cx="1104" cy="1736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27"/>
              <a:ext cx="0" cy="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36"/>
              <a:chOff x="1152" y="2640"/>
              <a:chExt cx="1104" cy="1736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75"/>
              <a:ext cx="624" cy="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97"/>
              <a:ext cx="1536" cy="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97"/>
              <a:ext cx="240" cy="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97"/>
              <a:ext cx="1344" cy="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2876550" y="2394347"/>
            <a:ext cx="1866900" cy="1333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2478882" y="2771776"/>
            <a:ext cx="417910" cy="12025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2876551" y="2764633"/>
            <a:ext cx="120254" cy="12025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2482458" y="3134916"/>
            <a:ext cx="2381" cy="1714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3000380" y="3148013"/>
            <a:ext cx="2381" cy="1714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2874169" y="2782492"/>
            <a:ext cx="746522" cy="10715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3324230" y="3139679"/>
            <a:ext cx="298847" cy="1524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3175399" y="3530208"/>
            <a:ext cx="164306" cy="15835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3178973" y="3938588"/>
            <a:ext cx="2381" cy="1333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3368278" y="704854"/>
            <a:ext cx="2403872" cy="1326356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3368279" y="1482328"/>
            <a:ext cx="238125" cy="2286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pPr algn="ctr"/>
            <a:endParaRPr lang="en-US" sz="9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3999885" y="1802606"/>
            <a:ext cx="605454" cy="2286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3796904" y="1619829"/>
            <a:ext cx="974881" cy="342325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4772027" y="1413497"/>
            <a:ext cx="309563" cy="321246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5462588" y="1322786"/>
            <a:ext cx="238125" cy="411723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5534027" y="704852"/>
            <a:ext cx="238125" cy="627477"/>
            <a:chOff x="4579" y="1056"/>
            <a:chExt cx="413" cy="1071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9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7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3600647" y="1276352"/>
            <a:ext cx="696318" cy="239069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3558778" y="933451"/>
            <a:ext cx="534592" cy="386340"/>
            <a:chOff x="1147" y="1453"/>
            <a:chExt cx="929" cy="672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33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3765947" y="727472"/>
            <a:ext cx="458391" cy="239316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4261822" y="910828"/>
            <a:ext cx="605454" cy="408397"/>
            <a:chOff x="2369" y="1414"/>
            <a:chExt cx="1052" cy="710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71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4297208" y="1184672"/>
            <a:ext cx="903443" cy="2286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8"/>
              <a:ext cx="1157" cy="17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5367338" y="1734744"/>
            <a:ext cx="238125" cy="22741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pPr algn="ctr"/>
            <a:r>
              <a:rPr lang="en-US" sz="1125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5166121" y="1394225"/>
            <a:ext cx="235744" cy="359569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3987404" y="732238"/>
            <a:ext cx="641503" cy="302101"/>
            <a:chOff x="1891" y="1104"/>
            <a:chExt cx="1116" cy="525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2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125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4639867" y="917976"/>
            <a:ext cx="857825" cy="447718"/>
            <a:chOff x="3024" y="1427"/>
            <a:chExt cx="1492" cy="777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69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125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2138363"/>
            <a:ext cx="9143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4605342" y="2199085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2796779" y="2569373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2374111" y="2928942"/>
            <a:ext cx="217885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2899172" y="2928942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3514729" y="2915841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2372916" y="3345661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2892029" y="3339704"/>
            <a:ext cx="217884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3244454" y="3326611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3751660" y="3319467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3065860" y="3723085"/>
            <a:ext cx="217884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3399235" y="3729042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3078961" y="4101704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3744516" y="3730229"/>
            <a:ext cx="217884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3579023" y="4095754"/>
            <a:ext cx="217885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3940973" y="4115991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3590929" y="4448179"/>
            <a:ext cx="217885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3618310" y="3140873"/>
            <a:ext cx="232172" cy="13573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3328990" y="3531398"/>
            <a:ext cx="194072" cy="16073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3854058" y="3530205"/>
            <a:ext cx="2381" cy="16787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3846910" y="3933826"/>
            <a:ext cx="194072" cy="14763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3688557" y="3935016"/>
            <a:ext cx="159544" cy="12263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3675464" y="4300541"/>
            <a:ext cx="5953" cy="12977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4606528" y="2200279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2797973" y="2570560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4893473" y="2520554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6201966" y="2532460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2375297" y="2930129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2900367" y="2930129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3515916" y="2917036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2374111" y="3346847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2893223" y="3334941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3245648" y="3327797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3752854" y="3320654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3067054" y="3724279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3400429" y="3730229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3086104" y="4102898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3745711" y="3731423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3580210" y="4096941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3942160" y="4117186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3592116" y="4449366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2374111" y="3340898"/>
            <a:ext cx="217885" cy="198835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2375297" y="2924179"/>
            <a:ext cx="217884" cy="198835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2893223" y="3334941"/>
            <a:ext cx="217885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2900367" y="2924179"/>
            <a:ext cx="217885" cy="198835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3067054" y="3718322"/>
            <a:ext cx="217885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3080147" y="4096941"/>
            <a:ext cx="217884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4366024" y="1700213"/>
            <a:ext cx="441722" cy="32385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125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3245648" y="3327797"/>
            <a:ext cx="217885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3400429" y="3730229"/>
            <a:ext cx="217885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3580210" y="4096941"/>
            <a:ext cx="217884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3592116" y="4449366"/>
            <a:ext cx="217884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248263" y="924111"/>
            <a:ext cx="2857500" cy="796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 i="1" dirty="0">
                <a:latin typeface="Calibri" pitchFamily="34" charset="0"/>
              </a:rPr>
              <a:t>Strategy</a:t>
            </a:r>
            <a:r>
              <a:rPr lang="en-US" sz="1350" i="1" dirty="0">
                <a:latin typeface="Calibri" pitchFamily="34" charset="0"/>
              </a:rPr>
              <a:t>: expand a </a:t>
            </a:r>
            <a:r>
              <a:rPr lang="en-US" sz="1350" b="1" i="1" u="sng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deepest</a:t>
            </a:r>
            <a:r>
              <a:rPr lang="en-US" sz="1350" i="1" dirty="0">
                <a:latin typeface="Calibri" pitchFamily="34" charset="0"/>
              </a:rPr>
              <a:t> node first</a:t>
            </a:r>
          </a:p>
          <a:p>
            <a:pPr>
              <a:spcBef>
                <a:spcPct val="50000"/>
              </a:spcBef>
            </a:pPr>
            <a:r>
              <a:rPr lang="en-US" sz="1350" b="1" i="1" dirty="0">
                <a:latin typeface="Calibri" pitchFamily="34" charset="0"/>
              </a:rPr>
              <a:t>Implementation</a:t>
            </a:r>
            <a:r>
              <a:rPr lang="en-US" sz="1350" i="1" dirty="0">
                <a:latin typeface="Calibri" pitchFamily="34" charset="0"/>
              </a:rPr>
              <a:t>: Frontier is a </a:t>
            </a:r>
            <a:r>
              <a:rPr lang="en-US" sz="1350" b="1" i="1" u="sng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LIFO</a:t>
            </a:r>
            <a:r>
              <a:rPr lang="en-US" sz="1350" i="1" dirty="0">
                <a:latin typeface="Calibri" pitchFamily="34" charset="0"/>
              </a:rPr>
              <a:t> stack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0C46613-5EAE-48B9-B8F3-7050002CEE8E}"/>
              </a:ext>
            </a:extLst>
          </p:cNvPr>
          <p:cNvSpPr txBox="1"/>
          <p:nvPr/>
        </p:nvSpPr>
        <p:spPr>
          <a:xfrm>
            <a:off x="0" y="4833936"/>
            <a:ext cx="15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Illustration Source [2]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5511401" y="1502567"/>
            <a:ext cx="1429941" cy="1915716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What nodes does DFS expand?</a:t>
            </a:r>
          </a:p>
          <a:p>
            <a:pPr lvl="1"/>
            <a:r>
              <a:rPr lang="en-US" sz="1500" dirty="0"/>
              <a:t>Some left prefix of the tree down to depth </a:t>
            </a:r>
            <a:r>
              <a:rPr lang="en-US" sz="1500" i="1" dirty="0">
                <a:solidFill>
                  <a:srgbClr val="CC00CC"/>
                </a:solidFill>
              </a:rPr>
              <a:t>m</a:t>
            </a:r>
            <a:r>
              <a:rPr lang="en-US" sz="1500" dirty="0"/>
              <a:t>.</a:t>
            </a:r>
          </a:p>
          <a:p>
            <a:pPr lvl="1"/>
            <a:r>
              <a:rPr lang="en-US" sz="1500" dirty="0"/>
              <a:t>Could process the whole tree!</a:t>
            </a:r>
          </a:p>
          <a:p>
            <a:pPr lvl="1"/>
            <a:r>
              <a:rPr lang="en-US" sz="1500" dirty="0"/>
              <a:t>If m is finite, takes time </a:t>
            </a:r>
            <a:r>
              <a:rPr lang="en-US" sz="1500" i="1" dirty="0">
                <a:solidFill>
                  <a:srgbClr val="CC00CC"/>
                </a:solidFill>
              </a:rPr>
              <a:t>O</a:t>
            </a:r>
            <a:r>
              <a:rPr lang="en-US" sz="1500" dirty="0">
                <a:solidFill>
                  <a:srgbClr val="CC00CC"/>
                </a:solidFill>
              </a:rPr>
              <a:t>(</a:t>
            </a:r>
            <a:r>
              <a:rPr lang="en-US" sz="1500" i="1" dirty="0" err="1">
                <a:solidFill>
                  <a:srgbClr val="CC00CC"/>
                </a:solidFill>
              </a:rPr>
              <a:t>b</a:t>
            </a:r>
            <a:r>
              <a:rPr lang="en-US" sz="1500" i="1" baseline="30000" dirty="0" err="1">
                <a:solidFill>
                  <a:srgbClr val="CC00CC"/>
                </a:solidFill>
              </a:rPr>
              <a:t>m</a:t>
            </a:r>
            <a:r>
              <a:rPr lang="en-US" sz="15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900" dirty="0"/>
          </a:p>
          <a:p>
            <a:r>
              <a:rPr lang="en-US" sz="1800" dirty="0"/>
              <a:t>How much space does the frontier take?</a:t>
            </a:r>
          </a:p>
          <a:p>
            <a:pPr lvl="1"/>
            <a:r>
              <a:rPr lang="en-US" sz="1500" dirty="0"/>
              <a:t>Only has siblings on path to root, so </a:t>
            </a:r>
            <a:r>
              <a:rPr lang="en-US" sz="1500" i="1" dirty="0">
                <a:solidFill>
                  <a:srgbClr val="CC00CC"/>
                </a:solidFill>
              </a:rPr>
              <a:t>O</a:t>
            </a:r>
            <a:r>
              <a:rPr lang="en-US" sz="1500" dirty="0">
                <a:solidFill>
                  <a:srgbClr val="CC00CC"/>
                </a:solidFill>
              </a:rPr>
              <a:t>(</a:t>
            </a:r>
            <a:r>
              <a:rPr lang="en-US" sz="1500" i="1" dirty="0" err="1">
                <a:solidFill>
                  <a:srgbClr val="CC00CC"/>
                </a:solidFill>
              </a:rPr>
              <a:t>bm</a:t>
            </a:r>
            <a:r>
              <a:rPr lang="en-US" sz="15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900" dirty="0"/>
          </a:p>
          <a:p>
            <a:r>
              <a:rPr lang="en-US" sz="1800" dirty="0"/>
              <a:t>Is it complete?</a:t>
            </a:r>
          </a:p>
          <a:p>
            <a:pPr lvl="1"/>
            <a:r>
              <a:rPr lang="en-US" sz="1500" i="1" dirty="0">
                <a:solidFill>
                  <a:srgbClr val="CC00CC"/>
                </a:solidFill>
              </a:rPr>
              <a:t>m</a:t>
            </a:r>
            <a:r>
              <a:rPr lang="en-US" sz="1500" dirty="0"/>
              <a:t> could be infinite</a:t>
            </a:r>
          </a:p>
          <a:p>
            <a:pPr lvl="1"/>
            <a:r>
              <a:rPr lang="en-US" sz="1500" dirty="0"/>
              <a:t>preventing cycles may help</a:t>
            </a:r>
            <a:endParaRPr lang="en-US" sz="900" dirty="0"/>
          </a:p>
          <a:p>
            <a:r>
              <a:rPr lang="en-US" sz="1800" dirty="0"/>
              <a:t>Is it optimal?</a:t>
            </a:r>
          </a:p>
          <a:p>
            <a:pPr lvl="1"/>
            <a:r>
              <a:rPr lang="en-US" sz="1500" dirty="0"/>
              <a:t>No, it finds the “leftmost” solution, regardless of depth or cost</a:t>
            </a:r>
          </a:p>
          <a:p>
            <a:pPr lvl="1"/>
            <a:endParaRPr lang="en-US" sz="1500" dirty="0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4514850" y="1314451"/>
            <a:ext cx="4400550" cy="2175272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i="1">
                  <a:solidFill>
                    <a:srgbClr val="CC00CC"/>
                  </a:solidFill>
                </a:rPr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dirty="0">
                  <a:solidFill>
                    <a:srgbClr val="CC00CC"/>
                  </a:solidFill>
                </a:rPr>
                <a:t>1</a:t>
              </a:r>
              <a:r>
                <a:rPr lang="en-US" sz="1350" dirty="0"/>
                <a:t>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dirty="0">
                  <a:solidFill>
                    <a:srgbClr val="CC00CC"/>
                  </a:solidFill>
                </a:rPr>
                <a:t>b</a:t>
              </a:r>
              <a:r>
                <a:rPr lang="en-US" sz="1350" dirty="0"/>
                <a:t>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i="1" dirty="0">
                  <a:solidFill>
                    <a:srgbClr val="CC00CC"/>
                  </a:solidFill>
                </a:rPr>
                <a:t>b</a:t>
              </a:r>
              <a:r>
                <a:rPr lang="en-US" sz="1350" baseline="30000" dirty="0">
                  <a:solidFill>
                    <a:srgbClr val="CC00CC"/>
                  </a:solidFill>
                </a:rPr>
                <a:t>2</a:t>
              </a:r>
              <a:r>
                <a:rPr lang="en-US" sz="1350" dirty="0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i="1" dirty="0">
                  <a:solidFill>
                    <a:srgbClr val="CC00CC"/>
                  </a:solidFill>
                </a:rPr>
                <a:t>b</a:t>
              </a:r>
              <a:r>
                <a:rPr lang="en-US" sz="1350" i="1" baseline="30000" dirty="0">
                  <a:solidFill>
                    <a:srgbClr val="CC00CC"/>
                  </a:solidFill>
                </a:rPr>
                <a:t>m</a:t>
              </a:r>
              <a:r>
                <a:rPr lang="en-US" sz="1350" dirty="0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i="1" dirty="0">
                  <a:solidFill>
                    <a:srgbClr val="CC00CC"/>
                  </a:solidFill>
                </a:rPr>
                <a:t>m</a:t>
              </a:r>
              <a:r>
                <a:rPr lang="en-US" sz="1350" dirty="0"/>
                <a:t> tiers</a:t>
              </a:r>
            </a:p>
          </p:txBody>
        </p:sp>
      </p:grpSp>
      <p:sp>
        <p:nvSpPr>
          <p:cNvPr id="31" name="Freeform 47"/>
          <p:cNvSpPr>
            <a:spLocks/>
          </p:cNvSpPr>
          <p:nvPr/>
        </p:nvSpPr>
        <p:spPr bwMode="auto">
          <a:xfrm>
            <a:off x="5542360" y="1542988"/>
            <a:ext cx="1029872" cy="185862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5542381" y="1543053"/>
            <a:ext cx="1029884" cy="188594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7066360" y="2571752"/>
            <a:ext cx="134540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7" tIns="34289" rIns="68577" bIns="34289" anchor="ctr"/>
          <a:lstStyle/>
          <a:p>
            <a:endParaRPr lang="en-US" sz="135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A380ED-87E8-4343-8365-472CAE55CC65}"/>
              </a:ext>
            </a:extLst>
          </p:cNvPr>
          <p:cNvGrpSpPr/>
          <p:nvPr/>
        </p:nvGrpSpPr>
        <p:grpSpPr>
          <a:xfrm>
            <a:off x="4560926" y="1314451"/>
            <a:ext cx="4577359" cy="2256015"/>
            <a:chOff x="4560926" y="1314451"/>
            <a:chExt cx="4577359" cy="2256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BBD6B1-E74D-489B-8B56-4926F74EE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926" y="1314451"/>
              <a:ext cx="4577359" cy="2256015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D0A4BB-3FF0-442A-AA61-8D75E9836388}"/>
                </a:ext>
              </a:extLst>
            </p:cNvPr>
            <p:cNvSpPr/>
            <p:nvPr/>
          </p:nvSpPr>
          <p:spPr>
            <a:xfrm>
              <a:off x="5867989" y="2746714"/>
              <a:ext cx="189307" cy="189307"/>
            </a:xfrm>
            <a:prstGeom prst="ellipse">
              <a:avLst/>
            </a:prstGeom>
            <a:solidFill>
              <a:srgbClr val="DCE6F2">
                <a:alpha val="25882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73DEEE-85CC-4168-9F30-49C028C748ED}"/>
                </a:ext>
              </a:extLst>
            </p:cNvPr>
            <p:cNvSpPr/>
            <p:nvPr/>
          </p:nvSpPr>
          <p:spPr>
            <a:xfrm>
              <a:off x="6192817" y="2370417"/>
              <a:ext cx="189307" cy="189307"/>
            </a:xfrm>
            <a:prstGeom prst="ellipse">
              <a:avLst/>
            </a:prstGeom>
            <a:solidFill>
              <a:srgbClr val="DCE6F2">
                <a:alpha val="25882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0BC9BE7-C5EC-4A56-9B2A-5EB91B4D6795}"/>
                </a:ext>
              </a:extLst>
            </p:cNvPr>
            <p:cNvSpPr/>
            <p:nvPr/>
          </p:nvSpPr>
          <p:spPr>
            <a:xfrm>
              <a:off x="7231381" y="1634613"/>
              <a:ext cx="189307" cy="189307"/>
            </a:xfrm>
            <a:prstGeom prst="ellipse">
              <a:avLst/>
            </a:prstGeom>
            <a:solidFill>
              <a:srgbClr val="DCE6F2">
                <a:alpha val="25882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8A5E77-09A4-4C22-BFAF-F99796E27552}"/>
                </a:ext>
              </a:extLst>
            </p:cNvPr>
            <p:cNvSpPr/>
            <p:nvPr/>
          </p:nvSpPr>
          <p:spPr>
            <a:xfrm>
              <a:off x="8426932" y="1656292"/>
              <a:ext cx="189307" cy="189307"/>
            </a:xfrm>
            <a:prstGeom prst="ellipse">
              <a:avLst/>
            </a:prstGeom>
            <a:solidFill>
              <a:srgbClr val="DCE6F2">
                <a:alpha val="25882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8CE441-F41B-4671-A8D8-3585CDDBF22C}"/>
              </a:ext>
            </a:extLst>
          </p:cNvPr>
          <p:cNvSpPr txBox="1"/>
          <p:nvPr/>
        </p:nvSpPr>
        <p:spPr>
          <a:xfrm>
            <a:off x="0" y="4833936"/>
            <a:ext cx="15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Illustration Source [2]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9AD9-0A0B-4489-96A0-FE68ABB5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Time and memory requirements for depth-first search.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8B3E1-1B35-4088-B5EA-C7BFB39F8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" y="3557917"/>
            <a:ext cx="6118860" cy="615511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GB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numbers shown assume branching factor b = 10; </a:t>
            </a:r>
          </a:p>
          <a:p>
            <a:pPr marL="0" indent="0" algn="ctr">
              <a:buNone/>
            </a:pPr>
            <a:r>
              <a:rPr lang="en-GB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million nodes/second; 1000 bytes/node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D7442-A1BD-4929-914B-03D985F9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84" y="1045135"/>
            <a:ext cx="7329809" cy="24306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ED362-0CF5-4D93-B7FC-9974B14C2335}"/>
              </a:ext>
            </a:extLst>
          </p:cNvPr>
          <p:cNvSpPr txBox="1"/>
          <p:nvPr/>
        </p:nvSpPr>
        <p:spPr>
          <a:xfrm>
            <a:off x="6883703" y="3098213"/>
            <a:ext cx="15163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156 Kilobytes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79EE1-45CF-4169-95D2-4AB0E71B6E2A}"/>
              </a:ext>
            </a:extLst>
          </p:cNvPr>
          <p:cNvSpPr/>
          <p:nvPr/>
        </p:nvSpPr>
        <p:spPr>
          <a:xfrm>
            <a:off x="5615940" y="1454541"/>
            <a:ext cx="1516380" cy="171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AD322EC9-9BD9-47F1-82E7-C2D3C2DBE442}"/>
              </a:ext>
            </a:extLst>
          </p:cNvPr>
          <p:cNvSpPr/>
          <p:nvPr/>
        </p:nvSpPr>
        <p:spPr>
          <a:xfrm>
            <a:off x="5745480" y="3074742"/>
            <a:ext cx="1120140" cy="483175"/>
          </a:xfrm>
          <a:prstGeom prst="mathMultiply">
            <a:avLst>
              <a:gd name="adj1" fmla="val 54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66FE4-0FCC-4654-AF1E-E3BC6FD36B19}"/>
              </a:ext>
            </a:extLst>
          </p:cNvPr>
          <p:cNvSpPr txBox="1"/>
          <p:nvPr/>
        </p:nvSpPr>
        <p:spPr>
          <a:xfrm>
            <a:off x="2457450" y="666123"/>
            <a:ext cx="2625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1" u="sng" dirty="0">
                <a:solidFill>
                  <a:schemeClr val="accent4"/>
                </a:solidFill>
              </a:rPr>
              <a:t>For breadth-first search. </a:t>
            </a:r>
            <a:endParaRPr lang="en-GB" b="1" i="1" u="sng" dirty="0">
              <a:solidFill>
                <a:schemeClr val="accent4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A8CC3E-3A98-4383-8483-25EF52E178A2}"/>
              </a:ext>
            </a:extLst>
          </p:cNvPr>
          <p:cNvGrpSpPr/>
          <p:nvPr/>
        </p:nvGrpSpPr>
        <p:grpSpPr>
          <a:xfrm>
            <a:off x="7803817" y="1035455"/>
            <a:ext cx="1220433" cy="1431057"/>
            <a:chOff x="7803817" y="1035455"/>
            <a:chExt cx="1220433" cy="143105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83CFBCB-9DE1-4285-A6D0-F4279DB52659}"/>
                </a:ext>
              </a:extLst>
            </p:cNvPr>
            <p:cNvGrpSpPr/>
            <p:nvPr/>
          </p:nvGrpSpPr>
          <p:grpSpPr>
            <a:xfrm>
              <a:off x="7803817" y="1045135"/>
              <a:ext cx="1220433" cy="1421377"/>
              <a:chOff x="7803817" y="1045135"/>
              <a:chExt cx="1220433" cy="1421377"/>
            </a:xfrm>
          </p:grpSpPr>
          <p:sp>
            <p:nvSpPr>
              <p:cNvPr id="10" name="Freeform 55">
                <a:extLst>
                  <a:ext uri="{FF2B5EF4-FFF2-40B4-BE49-F238E27FC236}">
                    <a16:creationId xmlns:a16="http://schemas.microsoft.com/office/drawing/2014/main" id="{53A22197-4DDB-4D5D-B6E6-54ACA81D1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817" y="1045135"/>
                <a:ext cx="1192532" cy="1390650"/>
              </a:xfrm>
              <a:custGeom>
                <a:avLst/>
                <a:gdLst>
                  <a:gd name="T0" fmla="*/ 0 w 1844"/>
                  <a:gd name="T1" fmla="*/ 2147483647 h 1609"/>
                  <a:gd name="T2" fmla="*/ 2147483647 w 1844"/>
                  <a:gd name="T3" fmla="*/ 2147483647 h 1609"/>
                  <a:gd name="T4" fmla="*/ 2147483647 w 1844"/>
                  <a:gd name="T5" fmla="*/ 0 h 1609"/>
                  <a:gd name="T6" fmla="*/ 0 w 1844"/>
                  <a:gd name="T7" fmla="*/ 2147483647 h 16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44"/>
                  <a:gd name="T13" fmla="*/ 0 h 1609"/>
                  <a:gd name="T14" fmla="*/ 1844 w 1844"/>
                  <a:gd name="T15" fmla="*/ 1609 h 16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44" h="1609">
                    <a:moveTo>
                      <a:pt x="0" y="1609"/>
                    </a:moveTo>
                    <a:lnTo>
                      <a:pt x="1844" y="1609"/>
                    </a:lnTo>
                    <a:lnTo>
                      <a:pt x="915" y="0"/>
                    </a:lnTo>
                    <a:lnTo>
                      <a:pt x="0" y="1609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68574" tIns="34289" rIns="68574" bIns="34289"/>
              <a:lstStyle/>
              <a:p>
                <a:endParaRPr lang="en-US" sz="135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13381DA-8C22-4B4B-82AF-91080B36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092" y="1232115"/>
                <a:ext cx="167777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A958929-A963-40DC-AEA2-5744F73EAC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5098" y="1394847"/>
                <a:ext cx="298827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8CB7F94-95C2-42FF-BE75-8E57A61E6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7607" y="1596325"/>
                <a:ext cx="462043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49D2B33-3BA6-46C3-814D-EFFCD50ECBDD}"/>
                  </a:ext>
                </a:extLst>
              </p:cNvPr>
              <p:cNvCxnSpPr/>
              <p:nvPr/>
            </p:nvCxnSpPr>
            <p:spPr>
              <a:xfrm>
                <a:off x="8074617" y="1797803"/>
                <a:ext cx="650929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4771A5A-A860-4C6E-9665-FF0188633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7125" y="1976034"/>
                <a:ext cx="803975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4FAC379-7510-4684-BFC3-411335C6E048}"/>
                  </a:ext>
                </a:extLst>
              </p:cNvPr>
              <p:cNvSpPr/>
              <p:nvPr/>
            </p:nvSpPr>
            <p:spPr>
              <a:xfrm>
                <a:off x="8444142" y="1201388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3ECC7D-E553-46C3-8771-5D2344BFBACE}"/>
                  </a:ext>
                </a:extLst>
              </p:cNvPr>
              <p:cNvSpPr/>
              <p:nvPr/>
            </p:nvSpPr>
            <p:spPr>
              <a:xfrm>
                <a:off x="8513198" y="1356641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9F0ACCE-5438-47A9-9174-24E444E83E83}"/>
                  </a:ext>
                </a:extLst>
              </p:cNvPr>
              <p:cNvSpPr/>
              <p:nvPr/>
            </p:nvSpPr>
            <p:spPr>
              <a:xfrm>
                <a:off x="8598923" y="1558707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12B03CC-FBFE-4C44-98FC-DCA953019E35}"/>
                  </a:ext>
                </a:extLst>
              </p:cNvPr>
              <p:cNvSpPr/>
              <p:nvPr/>
            </p:nvSpPr>
            <p:spPr>
              <a:xfrm>
                <a:off x="8678043" y="1767076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16BF5B9-6EBB-4440-85BD-C47C5B56184A}"/>
                  </a:ext>
                </a:extLst>
              </p:cNvPr>
              <p:cNvSpPr/>
              <p:nvPr/>
            </p:nvSpPr>
            <p:spPr>
              <a:xfrm>
                <a:off x="8770462" y="1945307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E0F448B-9BC4-4036-BBE2-163CCED3BD33}"/>
                  </a:ext>
                </a:extLst>
              </p:cNvPr>
              <p:cNvSpPr/>
              <p:nvPr/>
            </p:nvSpPr>
            <p:spPr>
              <a:xfrm>
                <a:off x="8962796" y="2405058"/>
                <a:ext cx="61454" cy="614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ECB5A27-F4D8-4EEB-8866-6DD12696D3F4}"/>
                </a:ext>
              </a:extLst>
            </p:cNvPr>
            <p:cNvSpPr/>
            <p:nvPr/>
          </p:nvSpPr>
          <p:spPr>
            <a:xfrm>
              <a:off x="8367901" y="1035455"/>
              <a:ext cx="61454" cy="6145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634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3E3A-7868-4CF7-A982-097AB8EE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Question?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C2452-7AF8-4719-BE5F-D1F275C3B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When is DFS better than BFS?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When is BFS better than DFS?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4727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3400C9-DE75-4C67-A7A1-4813DA110F01}"/>
              </a:ext>
            </a:extLst>
          </p:cNvPr>
          <p:cNvGrpSpPr/>
          <p:nvPr/>
        </p:nvGrpSpPr>
        <p:grpSpPr>
          <a:xfrm>
            <a:off x="259696" y="204029"/>
            <a:ext cx="8463244" cy="2735192"/>
            <a:chOff x="304238" y="1687629"/>
            <a:chExt cx="8463244" cy="2735192"/>
          </a:xfrm>
        </p:grpSpPr>
        <p:pic>
          <p:nvPicPr>
            <p:cNvPr id="4" name="Picture 2" descr="DFS">
              <a:extLst>
                <a:ext uri="{FF2B5EF4-FFF2-40B4-BE49-F238E27FC236}">
                  <a16:creationId xmlns:a16="http://schemas.microsoft.com/office/drawing/2014/main" id="{121FCCF1-1D33-43E0-ABCC-2DF0081BB3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194"/>
            <a:stretch/>
          </p:blipFill>
          <p:spPr bwMode="auto">
            <a:xfrm>
              <a:off x="304238" y="1687629"/>
              <a:ext cx="6067425" cy="2398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FS">
              <a:extLst>
                <a:ext uri="{FF2B5EF4-FFF2-40B4-BE49-F238E27FC236}">
                  <a16:creationId xmlns:a16="http://schemas.microsoft.com/office/drawing/2014/main" id="{7976FF08-61C8-4AE0-A55D-348998E5F7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13" t="46625"/>
            <a:stretch/>
          </p:blipFill>
          <p:spPr bwMode="auto">
            <a:xfrm>
              <a:off x="6371663" y="1687629"/>
              <a:ext cx="2395819" cy="2735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291D26-72F6-4A0F-8BE4-EFE650581580}"/>
              </a:ext>
            </a:extLst>
          </p:cNvPr>
          <p:cNvSpPr txBox="1"/>
          <p:nvPr/>
        </p:nvSpPr>
        <p:spPr>
          <a:xfrm>
            <a:off x="0" y="477416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https://xkcd.com/761/</a:t>
            </a:r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84E82-7C24-4BC6-B305-71DE8DF7CDA7}"/>
              </a:ext>
            </a:extLst>
          </p:cNvPr>
          <p:cNvSpPr txBox="1"/>
          <p:nvPr/>
        </p:nvSpPr>
        <p:spPr>
          <a:xfrm>
            <a:off x="3293408" y="3320221"/>
            <a:ext cx="158383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i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83701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6937769" y="1584724"/>
            <a:ext cx="723900" cy="621506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6649638" y="1584726"/>
            <a:ext cx="1294210" cy="1102519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6803234" y="1589485"/>
            <a:ext cx="992981" cy="871538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Iterative Deepening Search (IDS)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100" dirty="0"/>
              <a:t>Idea: get DFS’s space advantage with BFS’s time / shallow-solution advantages</a:t>
            </a:r>
          </a:p>
          <a:p>
            <a:pPr lvl="1"/>
            <a:r>
              <a:rPr lang="en-US" sz="1800" dirty="0"/>
              <a:t>Run a DFS with depth limit 1.  If no solution…</a:t>
            </a:r>
          </a:p>
          <a:p>
            <a:pPr lvl="1"/>
            <a:r>
              <a:rPr lang="en-US" sz="1800" dirty="0"/>
              <a:t>Run a DFS with depth limit 2.  If no solution…</a:t>
            </a:r>
          </a:p>
          <a:p>
            <a:pPr lvl="1"/>
            <a:r>
              <a:rPr lang="en-US" sz="1800" dirty="0"/>
              <a:t>Run a DFS with depth limit 3.  …..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100" dirty="0"/>
              <a:t>Isn’t that wastefully redundant?</a:t>
            </a:r>
          </a:p>
          <a:p>
            <a:pPr lvl="1"/>
            <a:r>
              <a:rPr lang="en-US" sz="1800" dirty="0"/>
              <a:t>Generally most work happens in the lowest level searched, so not so bad!</a:t>
            </a:r>
          </a:p>
          <a:p>
            <a:pPr lvl="1"/>
            <a:endParaRPr lang="en-US" sz="1800" dirty="0"/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6205539" y="1570434"/>
            <a:ext cx="2195513" cy="1915716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7221140" y="1518047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7047308" y="1837136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7404494" y="1829990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7144942" y="1725218"/>
            <a:ext cx="20597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7131842" y="1690688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7433071" y="1539479"/>
            <a:ext cx="223838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7590233" y="2616994"/>
            <a:ext cx="134541" cy="13454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7104461" y="1589486"/>
            <a:ext cx="383381" cy="3143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85AA59-A391-499D-8CA3-747979966D72}"/>
              </a:ext>
            </a:extLst>
          </p:cNvPr>
          <p:cNvSpPr txBox="1"/>
          <p:nvPr/>
        </p:nvSpPr>
        <p:spPr>
          <a:xfrm>
            <a:off x="0" y="4833936"/>
            <a:ext cx="81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Source [2]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819285" y="2212545"/>
            <a:ext cx="5037535" cy="2512219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2408641" y="2192300"/>
            <a:ext cx="4114800" cy="2539706"/>
            <a:chOff x="48" y="2332"/>
            <a:chExt cx="3456" cy="2428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75"/>
              <a:ext cx="33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75"/>
              <a:ext cx="9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36"/>
              <a:chOff x="1152" y="2640"/>
              <a:chExt cx="1104" cy="1736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27"/>
              <a:ext cx="0" cy="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36"/>
              <a:chOff x="1152" y="2640"/>
              <a:chExt cx="1104" cy="1736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350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75"/>
              <a:ext cx="624" cy="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97"/>
              <a:ext cx="1536" cy="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97"/>
              <a:ext cx="240" cy="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97"/>
              <a:ext cx="1344" cy="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1195" y="2145859"/>
            <a:ext cx="9143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 dirty="0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4670829" y="2225640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4672023" y="2226828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2863461" y="2597115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4958961" y="2547109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6267460" y="2559015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258370" y="816347"/>
            <a:ext cx="3590124" cy="900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g(n) </a:t>
            </a:r>
            <a:r>
              <a:rPr lang="en-US" sz="1350" i="1" dirty="0"/>
              <a:t>= cost from root to n</a:t>
            </a:r>
          </a:p>
          <a:p>
            <a:pPr>
              <a:spcBef>
                <a:spcPct val="50000"/>
              </a:spcBef>
            </a:pPr>
            <a:r>
              <a:rPr lang="en-US" sz="1350" i="1" dirty="0"/>
              <a:t>Strategy: expand lowest </a:t>
            </a:r>
            <a:r>
              <a:rPr lang="en-US" sz="1350" i="1" dirty="0">
                <a:solidFill>
                  <a:srgbClr val="CC00CC"/>
                </a:solidFill>
              </a:rPr>
              <a:t>g(n)</a:t>
            </a:r>
            <a:endParaRPr lang="en-US" sz="1350" i="1" dirty="0"/>
          </a:p>
          <a:p>
            <a:pPr>
              <a:spcBef>
                <a:spcPct val="50000"/>
              </a:spcBef>
            </a:pPr>
            <a:r>
              <a:rPr lang="en-US" sz="1350" i="1" dirty="0"/>
              <a:t>Frontier is a priority queue sorted by </a:t>
            </a:r>
            <a:r>
              <a:rPr lang="en-US" sz="1350" i="1" dirty="0">
                <a:solidFill>
                  <a:srgbClr val="CC00CC"/>
                </a:solidFill>
              </a:rPr>
              <a:t>g(n)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3401620" y="682998"/>
            <a:ext cx="2403872" cy="1326356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125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3188501" y="2557823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5256617" y="2505435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6538922" y="2503055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6266266" y="2557821"/>
            <a:ext cx="217884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6279367" y="2942397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6557972" y="2884055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2445555" y="2955491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2958711" y="2954304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3580216" y="2948346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2662247" y="2922155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3103967" y="3036455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3801674" y="2901914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2863461" y="2597115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2445555" y="2955491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2431267" y="3365066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2432454" y="3365066"/>
            <a:ext cx="217884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3579030" y="2949540"/>
            <a:ext cx="217885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3315897" y="3344829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3823104" y="3350778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4029083" y="3303155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3502826" y="3307917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3824298" y="3351972"/>
            <a:ext cx="217885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3821917" y="3746066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4020749" y="3704396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3823104" y="3747260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4019560" y="4142547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4219583" y="4099682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3349235" y="4099682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3633798" y="4128260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4955392" y="2548296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5204229" y="2944779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4677972" y="2943584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4854185" y="2901914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5391158" y="2893580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4019560" y="4143734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4900622" y="2170871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2653910" y="3306726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3636172" y="1211637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4381504" y="1327126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3524254" y="1697412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3890965" y="973512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3749281" y="644898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4287445" y="960414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4985152" y="1419996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5232799" y="1324746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4073134" y="1868862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5628088" y="1509292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5639995" y="1021137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420424" y="2366130"/>
            <a:ext cx="297656" cy="2239566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673901" y="3276961"/>
            <a:ext cx="869156" cy="484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350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4573195" y="1100908"/>
            <a:ext cx="40362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943561E-1D4D-4A9B-986E-7113E85CF4E9}"/>
              </a:ext>
            </a:extLst>
          </p:cNvPr>
          <p:cNvSpPr txBox="1"/>
          <p:nvPr/>
        </p:nvSpPr>
        <p:spPr>
          <a:xfrm>
            <a:off x="0" y="4833936"/>
            <a:ext cx="81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Source [2]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2400" i="1" dirty="0"/>
              <a:t>Search</a:t>
            </a:r>
          </a:p>
          <a:p>
            <a:r>
              <a:rPr lang="en-GB" sz="2400" i="1" dirty="0"/>
              <a:t>Uninformed Search</a:t>
            </a:r>
          </a:p>
          <a:p>
            <a:pPr lvl="1"/>
            <a:r>
              <a:rPr lang="en-GB" sz="2000" i="1" dirty="0"/>
              <a:t>Breadth first search</a:t>
            </a:r>
          </a:p>
          <a:p>
            <a:pPr lvl="1"/>
            <a:r>
              <a:rPr lang="en-GB" sz="2000" i="1" dirty="0"/>
              <a:t>Depth first search</a:t>
            </a:r>
          </a:p>
          <a:p>
            <a:pPr lvl="1"/>
            <a:r>
              <a:rPr lang="en-GB" sz="2000" i="1" dirty="0"/>
              <a:t>Iterative deepening search</a:t>
            </a:r>
          </a:p>
          <a:p>
            <a:pPr lvl="1"/>
            <a:r>
              <a:rPr lang="en-GB" sz="2000" i="1" dirty="0"/>
              <a:t>Uniform cost search</a:t>
            </a:r>
          </a:p>
          <a:p>
            <a:pPr lvl="1"/>
            <a:r>
              <a:rPr lang="en-GB" sz="2000" i="1" dirty="0"/>
              <a:t>Bidirectional search</a:t>
            </a:r>
          </a:p>
          <a:p>
            <a:pPr lvl="1"/>
            <a:endParaRPr lang="en-GB" sz="2000" i="1" dirty="0"/>
          </a:p>
          <a:p>
            <a:pPr marL="0" indent="0">
              <a:buNone/>
            </a:pP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909216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6858001" y="1371601"/>
            <a:ext cx="1212056" cy="1785938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7430692" y="1656160"/>
            <a:ext cx="20597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type="body" sz="quarter" idx="13"/>
          </p:nvPr>
        </p:nvSpPr>
        <p:spPr>
          <a:xfrm>
            <a:off x="376518" y="893614"/>
            <a:ext cx="5765915" cy="346935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What nodes does UCS expand?</a:t>
            </a:r>
          </a:p>
          <a:p>
            <a:pPr lvl="1"/>
            <a:r>
              <a:rPr lang="en-US" sz="1500" dirty="0"/>
              <a:t>Processes all nodes with cost less than cheapest solution!</a:t>
            </a:r>
          </a:p>
          <a:p>
            <a:pPr lvl="1"/>
            <a:r>
              <a:rPr lang="en-US" sz="1500" dirty="0"/>
              <a:t>If that solution costs </a:t>
            </a:r>
            <a:r>
              <a:rPr lang="en-US" sz="15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500" i="1" dirty="0">
                <a:solidFill>
                  <a:srgbClr val="CC00CC"/>
                </a:solidFill>
                <a:latin typeface="Times New Roman" pitchFamily="18" charset="0"/>
              </a:rPr>
              <a:t>*</a:t>
            </a:r>
            <a:r>
              <a:rPr lang="en-US" sz="1500" i="1" dirty="0">
                <a:latin typeface="Times New Roman" pitchFamily="18" charset="0"/>
              </a:rPr>
              <a:t> </a:t>
            </a:r>
            <a:r>
              <a:rPr lang="en-US" sz="1500" dirty="0"/>
              <a:t>and arcs cost at least </a:t>
            </a:r>
            <a:r>
              <a:rPr lang="en-US" sz="1500" i="1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5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1500" i="1" dirty="0">
                <a:sym typeface="Symbol" pitchFamily="18" charset="2"/>
              </a:rPr>
              <a:t>,</a:t>
            </a:r>
            <a:r>
              <a:rPr lang="en-US" sz="15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1500" dirty="0">
                <a:sym typeface="Symbol" pitchFamily="18" charset="2"/>
              </a:rPr>
              <a:t>then the “effective depth” is roughly </a:t>
            </a:r>
            <a:r>
              <a:rPr lang="en-US" sz="15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500" i="1" dirty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sz="1500" i="1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endParaRPr lang="en-US" sz="1500" dirty="0">
              <a:solidFill>
                <a:srgbClr val="CC00CC"/>
              </a:solidFill>
            </a:endParaRPr>
          </a:p>
          <a:p>
            <a:pPr lvl="1"/>
            <a:r>
              <a:rPr lang="en-US" sz="1500" dirty="0"/>
              <a:t>Takes time </a:t>
            </a:r>
            <a:r>
              <a:rPr lang="en-US" sz="1500" i="1" dirty="0">
                <a:solidFill>
                  <a:srgbClr val="CC00CC"/>
                </a:solidFill>
              </a:rPr>
              <a:t>O</a:t>
            </a:r>
            <a:r>
              <a:rPr lang="en-US" sz="1500" dirty="0">
                <a:solidFill>
                  <a:srgbClr val="CC00CC"/>
                </a:solidFill>
              </a:rPr>
              <a:t>(</a:t>
            </a:r>
            <a:r>
              <a:rPr lang="en-US" sz="1500" i="1" dirty="0" err="1">
                <a:solidFill>
                  <a:srgbClr val="CC00CC"/>
                </a:solidFill>
              </a:rPr>
              <a:t>b</a:t>
            </a:r>
            <a:r>
              <a:rPr lang="en-US" sz="1500" i="1" baseline="30000" dirty="0" err="1">
                <a:solidFill>
                  <a:srgbClr val="CC00CC"/>
                </a:solidFill>
                <a:latin typeface="Times New Roman" pitchFamily="18" charset="0"/>
              </a:rPr>
              <a:t>C</a:t>
            </a:r>
            <a:r>
              <a:rPr lang="en-US" sz="1500" i="1" baseline="30000" dirty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sz="1500" i="1" baseline="30000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500" dirty="0">
                <a:solidFill>
                  <a:srgbClr val="CC00CC"/>
                </a:solidFill>
              </a:rPr>
              <a:t>) </a:t>
            </a:r>
            <a:r>
              <a:rPr lang="en-US" sz="1500" dirty="0"/>
              <a:t>(exponential in effective depth)</a:t>
            </a:r>
          </a:p>
          <a:p>
            <a:pPr lvl="3"/>
            <a:endParaRPr lang="en-US" sz="900" dirty="0"/>
          </a:p>
          <a:p>
            <a:r>
              <a:rPr lang="en-US" sz="1800" dirty="0"/>
              <a:t>How much space does the frontier take?</a:t>
            </a:r>
          </a:p>
          <a:p>
            <a:pPr lvl="1"/>
            <a:r>
              <a:rPr lang="en-US" sz="1500" dirty="0"/>
              <a:t>Has roughly the last tier, so </a:t>
            </a:r>
            <a:r>
              <a:rPr lang="en-US" sz="1500" i="1" dirty="0">
                <a:solidFill>
                  <a:srgbClr val="CC00CC"/>
                </a:solidFill>
              </a:rPr>
              <a:t>O</a:t>
            </a:r>
            <a:r>
              <a:rPr lang="en-US" sz="1500" dirty="0">
                <a:solidFill>
                  <a:srgbClr val="CC00CC"/>
                </a:solidFill>
              </a:rPr>
              <a:t>(</a:t>
            </a:r>
            <a:r>
              <a:rPr lang="en-US" sz="1500" i="1" dirty="0" err="1">
                <a:solidFill>
                  <a:srgbClr val="CC00CC"/>
                </a:solidFill>
              </a:rPr>
              <a:t>b</a:t>
            </a:r>
            <a:r>
              <a:rPr lang="en-US" sz="1500" i="1" baseline="30000" dirty="0" err="1">
                <a:solidFill>
                  <a:srgbClr val="CC00CC"/>
                </a:solidFill>
                <a:latin typeface="Times New Roman" pitchFamily="18" charset="0"/>
              </a:rPr>
              <a:t>C</a:t>
            </a:r>
            <a:r>
              <a:rPr lang="en-US" sz="1500" i="1" baseline="30000" dirty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sz="1500" i="1" baseline="30000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5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900" dirty="0"/>
          </a:p>
          <a:p>
            <a:r>
              <a:rPr lang="en-US" sz="1800" dirty="0"/>
              <a:t>Is it complete?</a:t>
            </a:r>
          </a:p>
          <a:p>
            <a:pPr lvl="1"/>
            <a:r>
              <a:rPr lang="en-US" sz="1500" dirty="0"/>
              <a:t>Assuming </a:t>
            </a:r>
            <a:r>
              <a:rPr lang="en-US" sz="15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500" i="1" dirty="0">
                <a:solidFill>
                  <a:srgbClr val="CC00CC"/>
                </a:solidFill>
                <a:latin typeface="Times New Roman" pitchFamily="18" charset="0"/>
              </a:rPr>
              <a:t>* </a:t>
            </a:r>
            <a:r>
              <a:rPr lang="en-US" sz="1500" dirty="0"/>
              <a:t>is finite and </a:t>
            </a:r>
            <a:r>
              <a:rPr lang="en-US" sz="18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 </a:t>
            </a:r>
            <a:r>
              <a:rPr lang="en-US" sz="15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&gt; 0</a:t>
            </a:r>
            <a:r>
              <a:rPr lang="en-US" sz="1500" dirty="0"/>
              <a:t>, yes!</a:t>
            </a:r>
          </a:p>
          <a:p>
            <a:pPr lvl="2"/>
            <a:endParaRPr lang="en-US" sz="600" dirty="0"/>
          </a:p>
          <a:p>
            <a:r>
              <a:rPr lang="en-US" sz="1800" dirty="0"/>
              <a:t>Is it optimal?</a:t>
            </a:r>
          </a:p>
          <a:p>
            <a:pPr lvl="1"/>
            <a:r>
              <a:rPr lang="en-US" sz="15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6491289" y="1501376"/>
            <a:ext cx="2195513" cy="1915716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7506890" y="1448990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7333058" y="1768079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7690247" y="1760933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7417592" y="1621631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7200901" y="1485901"/>
            <a:ext cx="223838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7086601" y="3355183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7875983" y="2547937"/>
            <a:ext cx="134541" cy="13454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7516415" y="2964658"/>
            <a:ext cx="134541" cy="134540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400800" y="1371600"/>
            <a:ext cx="198834" cy="14859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350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429250" y="1951854"/>
            <a:ext cx="1085850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  <a:latin typeface="Times New Roman" pitchFamily="18" charset="0"/>
              </a:rPr>
              <a:t>C*/</a:t>
            </a:r>
            <a:r>
              <a:rPr lang="en-US" sz="1350" i="1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1350" dirty="0">
                <a:solidFill>
                  <a:srgbClr val="CC00CC"/>
                </a:solidFill>
              </a:rPr>
              <a:t>  </a:t>
            </a:r>
            <a:r>
              <a:rPr lang="en-US" sz="1350" dirty="0"/>
              <a:t>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7200900" y="1428872"/>
            <a:ext cx="628650" cy="91428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8246270" y="2149077"/>
            <a:ext cx="619125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g</a:t>
            </a:r>
            <a:r>
              <a:rPr lang="en-US" sz="1350" dirty="0">
                <a:solidFill>
                  <a:srgbClr val="CC00CC"/>
                </a:solidFill>
              </a:rPr>
              <a:t> </a:t>
            </a:r>
            <a:r>
              <a:rPr lang="en-US" sz="1350" dirty="0">
                <a:solidFill>
                  <a:srgbClr val="CC00CC"/>
                </a:solidFill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8115302" y="1852611"/>
            <a:ext cx="619125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g</a:t>
            </a:r>
            <a:r>
              <a:rPr lang="en-US" sz="1350" dirty="0">
                <a:solidFill>
                  <a:srgbClr val="CC00CC"/>
                </a:solidFill>
              </a:rPr>
              <a:t> </a:t>
            </a:r>
            <a:r>
              <a:rPr lang="en-US" sz="1350" dirty="0">
                <a:solidFill>
                  <a:srgbClr val="CC00CC"/>
                </a:solidFill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7953377" y="1569243"/>
            <a:ext cx="619125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solidFill>
                  <a:srgbClr val="CC00CC"/>
                </a:solidFill>
              </a:rPr>
              <a:t>g</a:t>
            </a:r>
            <a:r>
              <a:rPr lang="en-US" sz="1350" dirty="0">
                <a:solidFill>
                  <a:srgbClr val="CC00CC"/>
                </a:solidFill>
              </a:rPr>
              <a:t> </a:t>
            </a:r>
            <a:r>
              <a:rPr lang="en-US" sz="1350" dirty="0">
                <a:solidFill>
                  <a:srgbClr val="CC00CC"/>
                </a:solidFill>
                <a:sym typeface="Symbol" pitchFamily="18" charset="2"/>
              </a:rPr>
              <a:t> 1</a:t>
            </a:r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6972301" y="1371602"/>
            <a:ext cx="1028700" cy="142863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EE306-A891-4638-BA13-D6208FC3901E}"/>
              </a:ext>
            </a:extLst>
          </p:cNvPr>
          <p:cNvSpPr txBox="1"/>
          <p:nvPr/>
        </p:nvSpPr>
        <p:spPr>
          <a:xfrm>
            <a:off x="0" y="4833936"/>
            <a:ext cx="81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Source [2]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7" grpId="1" animBg="1"/>
      <p:bldP spid="26" grpId="0" animBg="1"/>
      <p:bldP spid="26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989C-CBCD-4312-857B-CAD0AE52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Bidirectional </a:t>
            </a:r>
            <a:r>
              <a:rPr lang="en-US" dirty="0"/>
              <a:t>Search (BDS)</a:t>
            </a:r>
            <a:r>
              <a:rPr lang="en-GB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C27E43-1FC3-43B8-87BE-EE18CC737B5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94896" y="1030774"/>
                <a:ext cx="4820322" cy="3305006"/>
              </a:xfrm>
            </p:spPr>
            <p:txBody>
              <a:bodyPr>
                <a:normAutofit/>
              </a:bodyPr>
              <a:lstStyle/>
              <a:p>
                <a:r>
                  <a:rPr lang="en-GB" sz="1800" b="0" i="0" u="none" strike="noStrike" baseline="0" dirty="0"/>
                  <a:t>Starts searching from both root and goal states</a:t>
                </a:r>
              </a:p>
              <a:p>
                <a:r>
                  <a:rPr lang="en-GB" sz="1800" b="0" i="0" u="none" strike="noStrike" baseline="0" dirty="0"/>
                  <a:t>The motivation is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f>
                          <m:fPr>
                            <m:ctrlPr>
                              <a:rPr lang="en-GB" sz="1800" b="0" i="1" u="none" strike="noStrike" baseline="0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18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1800" b="0" i="1" u="none" strike="noStrike" baseline="0" dirty="0" smtClean="0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f>
                          <m:fPr>
                            <m:ctrlPr>
                              <a:rPr lang="en-GB" sz="1800" b="0" i="1" u="none" strike="noStrike" baseline="0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1800" b="0" i="1" u="none" strike="noStrike" baseline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GB" sz="1800" b="0" i="0" u="none" strike="noStrike" baseline="0" dirty="0"/>
                  <a:t> is much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GB" sz="1800" b="1" dirty="0"/>
              </a:p>
              <a:p>
                <a:r>
                  <a:rPr lang="en-GB" sz="1800" dirty="0"/>
                  <a:t>For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=6, </m:t>
                    </m:r>
                  </m:oMath>
                </a14:m>
                <a:r>
                  <a:rPr lang="en-GB" sz="1800" dirty="0"/>
                  <a:t>expands 2,220 nodes compared to 1.11 million nodes of BFS</a:t>
                </a:r>
              </a:p>
              <a:p>
                <a:endParaRPr lang="en-GB" sz="1800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C27E43-1FC3-43B8-87BE-EE18CC737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94896" y="1030774"/>
                <a:ext cx="4820322" cy="3305006"/>
              </a:xfrm>
              <a:blipFill>
                <a:blip r:embed="rId3"/>
                <a:stretch>
                  <a:fillRect l="-885" t="-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nimation of bidirectional search">
            <a:extLst>
              <a:ext uri="{FF2B5EF4-FFF2-40B4-BE49-F238E27FC236}">
                <a16:creationId xmlns:a16="http://schemas.microsoft.com/office/drawing/2014/main" id="{58BCF58D-1B00-4AEE-B408-22E4A2B1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144" y="933891"/>
            <a:ext cx="3425991" cy="1909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C125B-C9AC-4BE7-BCB9-84470E4A8514}"/>
              </a:ext>
            </a:extLst>
          </p:cNvPr>
          <p:cNvSpPr txBox="1"/>
          <p:nvPr/>
        </p:nvSpPr>
        <p:spPr>
          <a:xfrm>
            <a:off x="1" y="4797789"/>
            <a:ext cx="45800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Source: </a:t>
            </a:r>
            <a:r>
              <a:rPr lang="en-GB" sz="1200" dirty="0">
                <a:hlinkClick r:id="rId5"/>
              </a:rPr>
              <a:t>http://qiao.github.io/PathFinding.js/visual/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1225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6B26-C452-4487-97C7-E9BF1CD0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Comparison of various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0320B9-8139-4602-B30C-37A23921D74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-56147" y="3180349"/>
                <a:ext cx="9256294" cy="13030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GB" sz="1600" dirty="0"/>
                  <a:t>Evaluation of tree-search strategies.</a:t>
                </a:r>
              </a:p>
              <a:p>
                <a:pPr marL="0" indent="0" algn="ctr">
                  <a:buNone/>
                </a:pPr>
                <a:r>
                  <a:rPr lang="en-GB" sz="1200" b="1" i="1" u="sng" dirty="0"/>
                  <a:t>Legend:</a:t>
                </a:r>
                <a:r>
                  <a:rPr lang="en-GB" sz="1200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/>
                  <a:t>is the branching factor;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1200" dirty="0"/>
                  <a:t> is the depth of the shallowest solution;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200" dirty="0"/>
                  <a:t> is the maximum depth of the search tree;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1200" dirty="0"/>
                  <a:t> is the depth limit.</a:t>
                </a:r>
              </a:p>
              <a:p>
                <a:pPr marL="0" indent="0" algn="ctr">
                  <a:buNone/>
                </a:pPr>
                <a:r>
                  <a:rPr lang="en-GB" sz="1200" b="1" i="1" u="sng" dirty="0"/>
                  <a:t>Superscript:</a:t>
                </a:r>
                <a:r>
                  <a:rPr lang="en-GB" sz="1200" dirty="0"/>
                  <a:t> </a:t>
                </a:r>
                <a:endParaRPr lang="en-GB" sz="1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200" dirty="0"/>
                  <a:t> complete if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200" dirty="0"/>
                  <a:t> is finite;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200" dirty="0"/>
                  <a:t> complete if step costs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/>
                  <a:t> for positive </a:t>
                </a:r>
                <a14:m>
                  <m:oMath xmlns:m="http://schemas.openxmlformats.org/officeDocument/2006/math">
                    <m:r>
                      <a:rPr lang="en-GB" sz="12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200" dirty="0"/>
                  <a:t>;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1200" dirty="0"/>
                  <a:t> optimal if step costs are all identical;</a:t>
                </a:r>
              </a:p>
              <a:p>
                <a:pPr marL="0" indent="0" algn="ctr">
                  <a:buNone/>
                </a:pP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1200" dirty="0"/>
                  <a:t> if both directions use breadth-first search.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0320B9-8139-4602-B30C-37A23921D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-56147" y="3180349"/>
                <a:ext cx="9256294" cy="1303020"/>
              </a:xfrm>
              <a:blipFill>
                <a:blip r:embed="rId2"/>
                <a:stretch>
                  <a:fillRect t="-1408" b="-140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3F86995-B574-4214-9C59-7354D79F23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2048147"/>
                  </p:ext>
                </p:extLst>
              </p:nvPr>
            </p:nvGraphicFramePr>
            <p:xfrm>
              <a:off x="961017" y="870510"/>
              <a:ext cx="7441605" cy="222900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469763">
                      <a:extLst>
                        <a:ext uri="{9D8B030D-6E8A-4147-A177-3AD203B41FA5}">
                          <a16:colId xmlns:a16="http://schemas.microsoft.com/office/drawing/2014/main" val="3012644757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2239220046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3842228676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457771960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684306922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4251650926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308203600"/>
                        </a:ext>
                      </a:extLst>
                    </a:gridCol>
                  </a:tblGrid>
                  <a:tr h="347954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Criterion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BFS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UCS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DFS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DLS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IDS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BDS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695854"/>
                      </a:ext>
                    </a:extLst>
                  </a:tr>
                  <a:tr h="46581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Complete?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a, b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a ,d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332821"/>
                      </a:ext>
                    </a:extLst>
                  </a:tr>
                  <a:tr h="46581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375336"/>
                      </a:ext>
                    </a:extLst>
                  </a:tr>
                  <a:tr h="46581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GB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𝑏𝑚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𝑏𝑙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𝑏𝑑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p>
                                </m:sSup>
                                <m:r>
                                  <a:rPr lang="en-GB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7576081"/>
                      </a:ext>
                    </a:extLst>
                  </a:tr>
                  <a:tr h="46581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Optimal?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c, d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6008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3F86995-B574-4214-9C59-7354D79F23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2048147"/>
                  </p:ext>
                </p:extLst>
              </p:nvPr>
            </p:nvGraphicFramePr>
            <p:xfrm>
              <a:off x="961017" y="870510"/>
              <a:ext cx="7441605" cy="222900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469763">
                      <a:extLst>
                        <a:ext uri="{9D8B030D-6E8A-4147-A177-3AD203B41FA5}">
                          <a16:colId xmlns:a16="http://schemas.microsoft.com/office/drawing/2014/main" val="3012644757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2239220046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3842228676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457771960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684306922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4251650926"/>
                        </a:ext>
                      </a:extLst>
                    </a:gridCol>
                    <a:gridCol w="995307">
                      <a:extLst>
                        <a:ext uri="{9D8B030D-6E8A-4147-A177-3AD203B41FA5}">
                          <a16:colId xmlns:a16="http://schemas.microsoft.com/office/drawing/2014/main" val="3082036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Criterion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BFS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UCS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DFS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DLS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IDS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BDS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695854"/>
                      </a:ext>
                    </a:extLst>
                  </a:tr>
                  <a:tr h="46581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Complete?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a, b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a ,d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332821"/>
                      </a:ext>
                    </a:extLst>
                  </a:tr>
                  <a:tr h="46581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561" t="-184416" r="-500610" b="-2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9080" t="-184416" r="-403681" b="-2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6951" t="-184416" r="-301220" b="-2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9693" t="-184416" r="-203067" b="-2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6341" t="-184416" r="-101829" b="-2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50307" t="-184416" r="-2454" b="-2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0375336"/>
                      </a:ext>
                    </a:extLst>
                  </a:tr>
                  <a:tr h="46581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561" t="-288158" r="-500610" b="-1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9080" t="-288158" r="-403681" b="-1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6951" t="-288158" r="-301220" b="-1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9693" t="-288158" r="-203067" b="-1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6341" t="-288158" r="-101829" b="-1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50307" t="-288158" r="-2454" b="-1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7576081"/>
                      </a:ext>
                    </a:extLst>
                  </a:tr>
                  <a:tr h="46581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Optimal?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  <a:r>
                            <a:rPr lang="en-GB" sz="1600" baseline="30000" dirty="0">
                              <a:solidFill>
                                <a:schemeClr val="tx1"/>
                              </a:solidFill>
                            </a:rPr>
                            <a:t>c, d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60085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57599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CB62-AC21-4381-9478-ECA2682E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dirty="0"/>
              <a:t>Recap</a:t>
            </a:r>
            <a:endParaRPr lang="en-GB" dirty="0">
              <a:latin typeface="Avenir Nex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9F204-8E5C-40DC-BA69-2804692CF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518" y="893615"/>
            <a:ext cx="8229600" cy="3469354"/>
          </a:xfrm>
        </p:spPr>
        <p:txBody>
          <a:bodyPr>
            <a:normAutofit/>
          </a:bodyPr>
          <a:lstStyle/>
          <a:p>
            <a:r>
              <a:rPr lang="en-GB" sz="2100" i="1" dirty="0">
                <a:latin typeface="Avenir Next"/>
              </a:rPr>
              <a:t>Introduction to Machine intelligence</a:t>
            </a:r>
          </a:p>
          <a:p>
            <a:r>
              <a:rPr lang="en-GB" sz="2100" i="1" dirty="0">
                <a:latin typeface="Avenir Next"/>
              </a:rPr>
              <a:t>Intelligent Agents</a:t>
            </a:r>
          </a:p>
          <a:p>
            <a:r>
              <a:rPr lang="en-GB" sz="2100" i="1" dirty="0">
                <a:latin typeface="Avenir Next"/>
              </a:rPr>
              <a:t>Search:</a:t>
            </a:r>
          </a:p>
          <a:p>
            <a:pPr lvl="1"/>
            <a:r>
              <a:rPr lang="en-GB" sz="1700" i="1" dirty="0">
                <a:latin typeface="Avenir Next"/>
              </a:rPr>
              <a:t>Uninformed Search, Uninformed Search</a:t>
            </a:r>
          </a:p>
          <a:p>
            <a:pPr lvl="1"/>
            <a:r>
              <a:rPr lang="en-GB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Informed search and exploration</a:t>
            </a:r>
          </a:p>
          <a:p>
            <a:pPr lvl="1"/>
            <a:r>
              <a:rPr lang="en-GB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Adversarial Search</a:t>
            </a:r>
          </a:p>
          <a:p>
            <a:r>
              <a:rPr lang="en-GB" sz="2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Constraint satisfaction problems	</a:t>
            </a:r>
          </a:p>
          <a:p>
            <a:r>
              <a:rPr lang="en-GB" sz="2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Knowledge and reasoning: </a:t>
            </a:r>
          </a:p>
          <a:p>
            <a:pPr lvl="1"/>
            <a:r>
              <a:rPr lang="en-GB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Logic, propositional logic, Inference using logic, Intro to first order logic</a:t>
            </a:r>
          </a:p>
        </p:txBody>
      </p:sp>
    </p:spTree>
    <p:extLst>
      <p:ext uri="{BB962C8B-B14F-4D97-AF65-F5344CB8AC3E}">
        <p14:creationId xmlns:p14="http://schemas.microsoft.com/office/powerpoint/2010/main" val="2551938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291D26-72F6-4A0F-8BE4-EFE650581580}"/>
              </a:ext>
            </a:extLst>
          </p:cNvPr>
          <p:cNvSpPr txBox="1"/>
          <p:nvPr/>
        </p:nvSpPr>
        <p:spPr>
          <a:xfrm>
            <a:off x="0" y="477416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https://xkcd.com/2407</a:t>
            </a:r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84E82-7C24-4BC6-B305-71DE8DF7CDA7}"/>
              </a:ext>
            </a:extLst>
          </p:cNvPr>
          <p:cNvSpPr txBox="1"/>
          <p:nvPr/>
        </p:nvSpPr>
        <p:spPr>
          <a:xfrm>
            <a:off x="1647364" y="2021886"/>
            <a:ext cx="158383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i="1" dirty="0"/>
              <a:t>Questions?</a:t>
            </a:r>
          </a:p>
        </p:txBody>
      </p:sp>
      <p:pic>
        <p:nvPicPr>
          <p:cNvPr id="3" name="Picture 2" descr="Diagram, shape&#10;&#10;Description automatically generated">
            <a:extLst>
              <a:ext uri="{FF2B5EF4-FFF2-40B4-BE49-F238E27FC236}">
                <a16:creationId xmlns:a16="http://schemas.microsoft.com/office/drawing/2014/main" id="{02E615F1-3453-4E2C-B32B-65233EA0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38" y="81077"/>
            <a:ext cx="3386137" cy="434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9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Bibliography and References	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GB" sz="1200" dirty="0"/>
              <a:t>Artificial Intelligence: Pearson New International Edition: A Modern Approach, Pearson Education UK, 2013.</a:t>
            </a:r>
            <a:endParaRPr lang="en-GB" sz="1200" dirty="0">
              <a:solidFill>
                <a:schemeClr val="tx1">
                  <a:lumMod val="95000"/>
                </a:schemeClr>
              </a:solidFill>
              <a:hlinkClick r:id="rId3"/>
            </a:endParaRPr>
          </a:p>
          <a:p>
            <a:pPr marL="385763" indent="-385763"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CS188, Introduction to Artificial Intelligence. https://inst.eecs.berkeley.edu/~cs188</a:t>
            </a:r>
          </a:p>
          <a:p>
            <a:pPr marL="385763" indent="-385763">
              <a:buFont typeface="+mj-lt"/>
              <a:buAutoNum type="arabicPeriod"/>
            </a:pPr>
            <a:r>
              <a:rPr lang="en-GB" sz="1200" dirty="0" err="1">
                <a:solidFill>
                  <a:schemeClr val="tx1">
                    <a:lumMod val="95000"/>
                  </a:schemeClr>
                </a:solidFill>
              </a:rPr>
              <a:t>Tatsunori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 Hashimoto, </a:t>
            </a:r>
            <a:r>
              <a:rPr lang="en-GB" sz="1200" dirty="0" err="1">
                <a:solidFill>
                  <a:schemeClr val="tx1">
                    <a:lumMod val="95000"/>
                  </a:schemeClr>
                </a:solidFill>
              </a:rPr>
              <a:t>Jiajun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 Wu, CS221: </a:t>
            </a:r>
            <a:r>
              <a:rPr lang="fr-FR" sz="1200" dirty="0" err="1">
                <a:solidFill>
                  <a:schemeClr val="tx1">
                    <a:lumMod val="95000"/>
                  </a:schemeClr>
                </a:solidFill>
              </a:rPr>
              <a:t>Artificial</a:t>
            </a:r>
            <a:r>
              <a:rPr lang="fr-FR" sz="1200" dirty="0">
                <a:solidFill>
                  <a:schemeClr val="tx1">
                    <a:lumMod val="95000"/>
                  </a:schemeClr>
                </a:solidFill>
              </a:rPr>
              <a:t> Intelligence: Principles and Technique. 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https://stanford-cs221.github.io/winter2021/ </a:t>
            </a:r>
          </a:p>
          <a:p>
            <a:pPr marL="385763" indent="-385763"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Chris </a:t>
            </a:r>
            <a:r>
              <a:rPr lang="en-GB" sz="1200" dirty="0" err="1">
                <a:solidFill>
                  <a:schemeClr val="tx1">
                    <a:lumMod val="95000"/>
                  </a:schemeClr>
                </a:solidFill>
              </a:rPr>
              <a:t>Piech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fr-FR" sz="1200" dirty="0" err="1">
                <a:solidFill>
                  <a:schemeClr val="tx1">
                    <a:lumMod val="95000"/>
                  </a:schemeClr>
                </a:solidFill>
              </a:rPr>
              <a:t>Artificial</a:t>
            </a:r>
            <a:r>
              <a:rPr lang="fr-FR" sz="1200" dirty="0">
                <a:solidFill>
                  <a:schemeClr val="tx1">
                    <a:lumMod val="95000"/>
                  </a:schemeClr>
                </a:solidFill>
              </a:rPr>
              <a:t> Intelligence: Principles and Techniques. 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https://stanford.edu/~cpiech/cs221/index.html </a:t>
            </a:r>
          </a:p>
          <a:p>
            <a:pPr marL="385763" indent="-385763"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Amy Greenwald, Enrique </a:t>
            </a:r>
            <a:r>
              <a:rPr lang="en-GB" sz="1200" dirty="0" err="1">
                <a:solidFill>
                  <a:schemeClr val="tx1">
                    <a:lumMod val="95000"/>
                  </a:schemeClr>
                </a:solidFill>
              </a:rPr>
              <a:t>Areyan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,  CSC1410:  Artificial Intelligence. http://cs.brown.edu/courses/cs141/ </a:t>
            </a:r>
          </a:p>
          <a:p>
            <a:pPr marL="385763" indent="-385763"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Poole, David L., and Alan K. Mackworth. Artificial Intelligence: foundations of computational agents. 2nd Edition. Cambridge University Press, 2017.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35E9E-CACA-4227-AD87-3C8C4B81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1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7FCA-120A-4D66-AA7D-2401CA3F3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0"/>
            <a:ext cx="3785613" cy="555994"/>
          </a:xfrm>
        </p:spPr>
        <p:txBody>
          <a:bodyPr anchor="b">
            <a:normAutofit/>
          </a:bodyPr>
          <a:lstStyle/>
          <a:p>
            <a:r>
              <a:rPr lang="en-GB" sz="2800" dirty="0"/>
              <a:t>What is Search?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8B9C4B-50A6-4C43-A9DB-5D5DCD3E7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873671"/>
            <a:ext cx="5111750" cy="305207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A2580-91DA-4DAD-86A5-E97A0B4B4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3" y="873671"/>
            <a:ext cx="3008313" cy="3720953"/>
          </a:xfrm>
        </p:spPr>
        <p:txBody>
          <a:bodyPr>
            <a:normAutofit/>
          </a:bodyPr>
          <a:lstStyle/>
          <a:p>
            <a:r>
              <a:rPr lang="en-GB" sz="1600" b="0" i="0" u="none" strike="noStrike" baseline="0" dirty="0"/>
              <a:t>It is the process of looking for a sequence of actions that reaches the goal</a:t>
            </a:r>
            <a:endParaRPr lang="en-GB" sz="1600" dirty="0"/>
          </a:p>
          <a:p>
            <a:endParaRPr lang="en-GB" b="0" i="0" u="none" strike="noStrike" baseline="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Reflex or goal based?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B7F7F1-EC64-4C29-A611-DCDF3BC24E09}"/>
              </a:ext>
            </a:extLst>
          </p:cNvPr>
          <p:cNvSpPr/>
          <p:nvPr/>
        </p:nvSpPr>
        <p:spPr>
          <a:xfrm>
            <a:off x="3509760" y="1460090"/>
            <a:ext cx="522844" cy="522844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5E0E9C-72F0-4CCD-9513-F048EA23B008}"/>
              </a:ext>
            </a:extLst>
          </p:cNvPr>
          <p:cNvSpPr/>
          <p:nvPr/>
        </p:nvSpPr>
        <p:spPr>
          <a:xfrm>
            <a:off x="6624075" y="3092245"/>
            <a:ext cx="522844" cy="522844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735AE-1285-4D5A-A19C-AED2FB7D4EE8}"/>
              </a:ext>
            </a:extLst>
          </p:cNvPr>
          <p:cNvSpPr txBox="1"/>
          <p:nvPr/>
        </p:nvSpPr>
        <p:spPr>
          <a:xfrm>
            <a:off x="443968" y="1988651"/>
            <a:ext cx="286311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i="1" dirty="0"/>
              <a:t>What kind of agent is best suited for this task?</a:t>
            </a:r>
            <a:endParaRPr lang="en-GB" sz="1600" b="0" i="1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9981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CBF748-3A48-476D-AC92-BFE72FEC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Examples of search problems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DF594-EDCB-43E9-9E50-170188838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18937" y="2358267"/>
            <a:ext cx="1688502" cy="4146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dirty="0"/>
              <a:t>8  Puzzle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99DB39-124C-47D0-A9B3-60EF6A7B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239" y="711220"/>
            <a:ext cx="3402846" cy="1758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07BF35-08F2-4DE6-AD9E-93CE22D47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71" y="791377"/>
            <a:ext cx="1459250" cy="140026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32F428C-2554-452F-B913-E02B560B4122}"/>
              </a:ext>
            </a:extLst>
          </p:cNvPr>
          <p:cNvSpPr txBox="1">
            <a:spLocks/>
          </p:cNvSpPr>
          <p:nvPr/>
        </p:nvSpPr>
        <p:spPr>
          <a:xfrm>
            <a:off x="5489580" y="2358267"/>
            <a:ext cx="1688502" cy="414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N-queens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3DA04-3875-44B9-99F0-4AD2912178FC}"/>
              </a:ext>
            </a:extLst>
          </p:cNvPr>
          <p:cNvSpPr txBox="1"/>
          <p:nvPr/>
        </p:nvSpPr>
        <p:spPr>
          <a:xfrm>
            <a:off x="564417" y="3067492"/>
            <a:ext cx="722402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i="1"/>
            </a:lvl1pPr>
          </a:lstStyle>
          <a:p>
            <a:pPr algn="ctr"/>
            <a:r>
              <a:rPr lang="en-GB" dirty="0"/>
              <a:t>Can you think of some practical problems that can be posed as a search problem? </a:t>
            </a:r>
          </a:p>
        </p:txBody>
      </p:sp>
    </p:spTree>
    <p:extLst>
      <p:ext uri="{BB962C8B-B14F-4D97-AF65-F5344CB8AC3E}">
        <p14:creationId xmlns:p14="http://schemas.microsoft.com/office/powerpoint/2010/main" val="9832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1D8852-5D40-406E-B44B-6444FFA5C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32" y="1724231"/>
            <a:ext cx="4296382" cy="256523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D103F-981F-4782-B7E3-E756DA207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Scope of search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3B542-DF18-4929-9A94-23B7A58E7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GB" sz="1900" b="0" i="0" u="none" strike="noStrike" baseline="0" dirty="0"/>
              <a:t>In</a:t>
            </a:r>
            <a:r>
              <a:rPr lang="en-GB" sz="1900" b="0" i="0" u="none" strike="noStrike" dirty="0"/>
              <a:t> this module, </a:t>
            </a:r>
            <a:r>
              <a:rPr lang="en-GB" sz="1900" b="0" i="0" u="none" strike="noStrike" baseline="0" dirty="0"/>
              <a:t>limited to problems for which the solution is always a </a:t>
            </a:r>
            <a:r>
              <a:rPr lang="en-GB" sz="1900" b="0" i="1" u="none" strike="noStrike" baseline="0" dirty="0"/>
              <a:t>fixed sequence </a:t>
            </a:r>
            <a:r>
              <a:rPr lang="en-GB" sz="1900" b="0" i="0" u="none" strike="noStrike" baseline="0" dirty="0"/>
              <a:t>of actions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 descr="A picture containing text, grass, nature&#10;&#10;Description automatically generated">
            <a:extLst>
              <a:ext uri="{FF2B5EF4-FFF2-40B4-BE49-F238E27FC236}">
                <a16:creationId xmlns:a16="http://schemas.microsoft.com/office/drawing/2014/main" id="{26B2257E-A58D-4474-8C78-D89EDA7E7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804" b="13614"/>
          <a:stretch/>
        </p:blipFill>
        <p:spPr>
          <a:xfrm>
            <a:off x="7103698" y="3337368"/>
            <a:ext cx="1186929" cy="80885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3285F8-9197-4448-99D0-657CAE7DEA50}"/>
              </a:ext>
            </a:extLst>
          </p:cNvPr>
          <p:cNvGrpSpPr/>
          <p:nvPr/>
        </p:nvGrpSpPr>
        <p:grpSpPr>
          <a:xfrm>
            <a:off x="4977581" y="2403987"/>
            <a:ext cx="2592185" cy="1357621"/>
            <a:chOff x="4977581" y="2403987"/>
            <a:chExt cx="2592185" cy="1357621"/>
          </a:xfrm>
          <a:effectLst/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95B442-25D0-4501-A573-894C38AB3120}"/>
                </a:ext>
              </a:extLst>
            </p:cNvPr>
            <p:cNvCxnSpPr/>
            <p:nvPr/>
          </p:nvCxnSpPr>
          <p:spPr>
            <a:xfrm>
              <a:off x="4977581" y="2403987"/>
              <a:ext cx="1010264" cy="3097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22DE63-1875-4E34-B11F-712672E757E6}"/>
                </a:ext>
              </a:extLst>
            </p:cNvPr>
            <p:cNvCxnSpPr/>
            <p:nvPr/>
          </p:nvCxnSpPr>
          <p:spPr>
            <a:xfrm>
              <a:off x="5987845" y="2713703"/>
              <a:ext cx="199103" cy="398207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E3D06EA-2001-4FAF-B34F-BE10043890DE}"/>
                </a:ext>
              </a:extLst>
            </p:cNvPr>
            <p:cNvCxnSpPr>
              <a:cxnSpLocks/>
            </p:cNvCxnSpPr>
            <p:nvPr/>
          </p:nvCxnSpPr>
          <p:spPr>
            <a:xfrm>
              <a:off x="6186948" y="3111910"/>
              <a:ext cx="717647" cy="32484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32349F8-05D4-44A7-9A9F-AC5A5EA402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595" y="3436759"/>
              <a:ext cx="665171" cy="32484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4FE6890-7C91-4BD5-B32D-26C89B5004BC}"/>
              </a:ext>
            </a:extLst>
          </p:cNvPr>
          <p:cNvSpPr txBox="1"/>
          <p:nvPr/>
        </p:nvSpPr>
        <p:spPr>
          <a:xfrm>
            <a:off x="-29546" y="4912668"/>
            <a:ext cx="69119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hlinkClick r:id="rId5"/>
              </a:rPr>
              <a:t>Castle image credit: https://www.flickr.com/photos/digerati/51340107</a:t>
            </a:r>
            <a:r>
              <a:rPr lang="en-GB" sz="900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F4340D-7CA8-4995-B3CC-11D68D388CA7}"/>
              </a:ext>
            </a:extLst>
          </p:cNvPr>
          <p:cNvSpPr txBox="1"/>
          <p:nvPr/>
        </p:nvSpPr>
        <p:spPr>
          <a:xfrm>
            <a:off x="417644" y="2788744"/>
            <a:ext cx="386867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i="1" dirty="0"/>
              <a:t>So, what type of task environment will satisfy our scope?</a:t>
            </a:r>
            <a:endParaRPr lang="en-GB" sz="1800" b="0" i="1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1819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8.64198E-7 L -0.00816 -0.303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4EF6-2032-4EDE-B499-0DE37CB9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formulation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60E25-8289-451B-BAF3-2C2C31ECBA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0" i="0" u="none" strike="noStrike" baseline="0" dirty="0">
                <a:latin typeface="Times-Roman"/>
              </a:rPr>
              <a:t>Is the process of deciding what </a:t>
            </a:r>
            <a:r>
              <a:rPr lang="en-GB" sz="1800" b="1" dirty="0">
                <a:latin typeface="Times-Roman"/>
              </a:rPr>
              <a:t>states  </a:t>
            </a:r>
            <a:r>
              <a:rPr lang="en-GB" sz="1800" dirty="0">
                <a:latin typeface="Times-Roman"/>
              </a:rPr>
              <a:t>and </a:t>
            </a:r>
            <a:r>
              <a:rPr lang="en-GB" sz="1800" b="1" dirty="0">
                <a:latin typeface="Times-Roman"/>
              </a:rPr>
              <a:t>actions </a:t>
            </a:r>
            <a:r>
              <a:rPr lang="en-GB" sz="1800" b="0" i="0" u="none" strike="noStrike" baseline="0" dirty="0">
                <a:latin typeface="Times-Roman"/>
              </a:rPr>
              <a:t>to consider, given a goal.</a:t>
            </a:r>
            <a:endParaRPr lang="en-GB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A827A3C-94E4-45CF-B42A-9B600D248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6" y="1489289"/>
            <a:ext cx="2273893" cy="1677134"/>
          </a:xfrm>
          <a:prstGeom prst="rect">
            <a:avLst/>
          </a:prstGeom>
        </p:spPr>
      </p:pic>
      <p:pic>
        <p:nvPicPr>
          <p:cNvPr id="5" name="Picture 4" descr="road Map of romania&#10;&#10;Description automatically generated">
            <a:extLst>
              <a:ext uri="{FF2B5EF4-FFF2-40B4-BE49-F238E27FC236}">
                <a16:creationId xmlns:a16="http://schemas.microsoft.com/office/drawing/2014/main" id="{53D1C2E2-77BC-4CD7-BD43-F7B34755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760" y="2281445"/>
            <a:ext cx="2556598" cy="1927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4651-EC4C-4EB8-A545-D0478B5E3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234" y="2927862"/>
            <a:ext cx="2800628" cy="1672169"/>
          </a:xfrm>
          <a:prstGeom prst="rect">
            <a:avLst/>
          </a:prstGeom>
          <a:noFill/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9D1A613-5076-4030-860A-A2ECEC60933B}"/>
              </a:ext>
            </a:extLst>
          </p:cNvPr>
          <p:cNvCxnSpPr>
            <a:endCxn id="5" idx="0"/>
          </p:cNvCxnSpPr>
          <p:nvPr/>
        </p:nvCxnSpPr>
        <p:spPr>
          <a:xfrm>
            <a:off x="3196049" y="1836420"/>
            <a:ext cx="950010" cy="4450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234D6AF-89D8-4FF3-A760-42647AB73950}"/>
              </a:ext>
            </a:extLst>
          </p:cNvPr>
          <p:cNvCxnSpPr/>
          <p:nvPr/>
        </p:nvCxnSpPr>
        <p:spPr>
          <a:xfrm>
            <a:off x="5424358" y="2482837"/>
            <a:ext cx="950010" cy="4450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8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AE82-5726-4CDB-A13A-34659768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Well defined problem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34CEAD-E9C3-453B-BE42-233C0486D5C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76518" y="762000"/>
                <a:ext cx="8668422" cy="406146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Has five components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b="1" i="1" dirty="0">
                    <a:solidFill>
                      <a:schemeClr val="accent4"/>
                    </a:solidFill>
                  </a:rPr>
                  <a:t>Initial state</a:t>
                </a:r>
              </a:p>
              <a:p>
                <a:pPr marL="400050" lvl="1" indent="0">
                  <a:buNone/>
                </a:pPr>
                <a:r>
                  <a:rPr lang="en-GB" dirty="0"/>
                  <a:t>state that the agent starts in</a:t>
                </a:r>
                <a:r>
                  <a:rPr lang="en-GB" sz="1800" b="0" i="0" u="none" strike="noStrike" baseline="0" dirty="0">
                    <a:latin typeface="Times-Roman"/>
                  </a:rPr>
                  <a:t>.</a:t>
                </a:r>
              </a:p>
              <a:p>
                <a:pPr marL="914400" lvl="1" indent="-514350"/>
                <a:endParaRPr lang="en-GB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3300" b="1" i="1" dirty="0">
                    <a:solidFill>
                      <a:schemeClr val="accent4"/>
                    </a:solidFill>
                  </a:rPr>
                  <a:t>Actions</a:t>
                </a:r>
              </a:p>
              <a:p>
                <a:pPr marL="400050" lvl="1" indent="0">
                  <a:buNone/>
                </a:pPr>
                <a:r>
                  <a:rPr lang="en-GB" dirty="0"/>
                  <a:t>A description of the possible actions available to the agent at state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  <a:p>
                <a:pPr marL="914400" lvl="1" indent="-514350"/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3300" b="1" i="1" dirty="0">
                    <a:solidFill>
                      <a:schemeClr val="accent4"/>
                    </a:solidFill>
                  </a:rPr>
                  <a:t>Transition model</a:t>
                </a:r>
              </a:p>
              <a:p>
                <a:pPr marL="400050" lvl="1" indent="0">
                  <a:buNone/>
                </a:pPr>
                <a:r>
                  <a:rPr lang="en-GB" dirty="0"/>
                  <a:t>A description of what each action does.</a:t>
                </a:r>
              </a:p>
              <a:p>
                <a:pPr marL="914400" lvl="1" indent="-514350"/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3300" b="1" i="1" dirty="0">
                    <a:solidFill>
                      <a:schemeClr val="accent4"/>
                    </a:solidFill>
                  </a:rPr>
                  <a:t>Goal test</a:t>
                </a:r>
              </a:p>
              <a:p>
                <a:pPr marL="400050" lvl="1" indent="0">
                  <a:buNone/>
                </a:pPr>
                <a:r>
                  <a:rPr lang="en-GB" dirty="0"/>
                  <a:t>Determines whether a given state is a goal state</a:t>
                </a:r>
              </a:p>
              <a:p>
                <a:pPr marL="914400" lvl="1" indent="-514350"/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3300" b="1" i="1" dirty="0">
                    <a:solidFill>
                      <a:schemeClr val="accent4"/>
                    </a:solidFill>
                  </a:rPr>
                  <a:t>Path cost</a:t>
                </a:r>
              </a:p>
              <a:p>
                <a:pPr marL="400050" lvl="1" indent="0">
                  <a:buNone/>
                </a:pPr>
                <a:r>
                  <a:rPr lang="en-GB" dirty="0"/>
                  <a:t>Function that assigns a numeric cost to each path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34CEAD-E9C3-453B-BE42-233C0486D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76518" y="762000"/>
                <a:ext cx="8668422" cy="4061460"/>
              </a:xfrm>
              <a:blipFill>
                <a:blip r:embed="rId3"/>
                <a:stretch>
                  <a:fillRect l="-633" t="-19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9009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7&quot;&gt;&lt;property id=&quot;20148&quot; value=&quot;5&quot;/&gt;&lt;property id=&quot;20300&quot; value=&quot;Slide 2&quot;/&gt;&lt;property id=&quot;20307&quot; value=&quot;257&quot;/&gt;&lt;/object&gt;&lt;object type=&quot;3&quot; unique_id=&quot;10008&quot;&gt;&lt;property id=&quot;20148&quot; value=&quot;5&quot;/&gt;&lt;property id=&quot;20300&quot; value=&quot;Slide 3&quot;/&gt;&lt;property id=&quot;20307&quot; value=&quot;258&quot;/&gt;&lt;/object&gt;&lt;object type=&quot;3&quot; unique_id=&quot;10009&quot;&gt;&lt;property id=&quot;20148&quot; value=&quot;5&quot;/&gt;&lt;property id=&quot;20300&quot; value=&quot;Slide 4&quot;/&gt;&lt;property id=&quot;20307&quot; value=&quot;259&quot;/&gt;&lt;/object&gt;&lt;object type=&quot;3&quot; unique_id=&quot;10010&quot;&gt;&lt;property id=&quot;20148&quot; value=&quot;5&quot;/&gt;&lt;property id=&quot;20300&quot; value=&quot;Slide 5&quot;/&gt;&lt;property id=&quot;20307&quot; value=&quot;260&quot;/&gt;&lt;/object&gt;&lt;object type=&quot;3&quot; unique_id=&quot;10011&quot;&gt;&lt;property id=&quot;20148&quot; value=&quot;5&quot;/&gt;&lt;property id=&quot;20300&quot; value=&quot;Slide 6&quot;/&gt;&lt;property id=&quot;20307&quot; value=&quot;261&quot;/&gt;&lt;/object&gt;&lt;object type=&quot;3&quot; unique_id=&quot;10012&quot;&gt;&lt;property id=&quot;20148&quot; value=&quot;5&quot;/&gt;&lt;property id=&quot;20300&quot; value=&quot;Slide 7&quot;/&gt;&lt;property id=&quot;20307&quot; value=&quot;262&quot;/&gt;&lt;/object&gt;&lt;/object&gt;&lt;object type=&quot;8&quot; unique_id=&quot;10006&quot;&gt;&lt;/object&gt;&lt;/object&gt;&lt;/database&gt;"/>
  <p:tag name="MMPROD_NEXTUNIQUEID" val="10009"/>
  <p:tag name="SECTOMILLISECCONVERTED" val="1"/>
  <p:tag name="PRESGUID" val="cda0f50e-8f8d-4b55-8010-4a6203d4059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mg_2015_widescreen (2)" id="{A47407F2-1662-42C8-8AC1-2A2817D20F95}" vid="{DE102C1B-A0E4-4E97-BE1F-8DC925E08E8B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mg_2015_widescreen (2)" id="{A47407F2-1662-42C8-8AC1-2A2817D20F95}" vid="{DE102C1B-A0E4-4E97-BE1F-8DC925E08E8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01C10AD484CF49A0AF24B2D6FC0A68" ma:contentTypeVersion="13" ma:contentTypeDescription="Create a new document." ma:contentTypeScope="" ma:versionID="ce03db78114b7eee873fc59afe319b37">
  <xsd:schema xmlns:xsd="http://www.w3.org/2001/XMLSchema" xmlns:xs="http://www.w3.org/2001/XMLSchema" xmlns:p="http://schemas.microsoft.com/office/2006/metadata/properties" xmlns:ns3="c5d8283b-5ae7-4897-bcba-1c06896be64f" xmlns:ns4="401356ae-15ff-4d41-ba7f-b129711fb1ad" targetNamespace="http://schemas.microsoft.com/office/2006/metadata/properties" ma:root="true" ma:fieldsID="070489d5e02d4b7fb192857291d63a23" ns3:_="" ns4:_="">
    <xsd:import namespace="c5d8283b-5ae7-4897-bcba-1c06896be64f"/>
    <xsd:import namespace="401356ae-15ff-4d41-ba7f-b129711fb1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d8283b-5ae7-4897-bcba-1c06896be6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1356ae-15ff-4d41-ba7f-b129711fb1a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41B47-3FBF-420B-9FF9-C3B6CB66D7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712A03-B920-49FD-81CD-96A2DD425E21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401356ae-15ff-4d41-ba7f-b129711fb1ad"/>
    <ds:schemaRef ds:uri="c5d8283b-5ae7-4897-bcba-1c06896be64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0937549-63F6-4585-95D4-93254B03CD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d8283b-5ae7-4897-bcba-1c06896be64f"/>
    <ds:schemaRef ds:uri="401356ae-15ff-4d41-ba7f-b129711fb1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10718</TotalTime>
  <Words>2360</Words>
  <Application>Microsoft Office PowerPoint</Application>
  <PresentationFormat>On-screen Show (16:9)</PresentationFormat>
  <Paragraphs>556</Paragraphs>
  <Slides>45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Avenir Next</vt:lpstr>
      <vt:lpstr>Calibri</vt:lpstr>
      <vt:lpstr>Cambria Math</vt:lpstr>
      <vt:lpstr>Helvetica-Narrow</vt:lpstr>
      <vt:lpstr>PalatinoETW02-Roman</vt:lpstr>
      <vt:lpstr>Times New Roman</vt:lpstr>
      <vt:lpstr>TimesNewRoman,Bold</vt:lpstr>
      <vt:lpstr>TimesNewRoman,Italic</vt:lpstr>
      <vt:lpstr>Times-Roman</vt:lpstr>
      <vt:lpstr>Office Theme</vt:lpstr>
      <vt:lpstr>1_Office Theme</vt:lpstr>
      <vt:lpstr>PowerPoint Presentation</vt:lpstr>
      <vt:lpstr>Recap</vt:lpstr>
      <vt:lpstr>Recap</vt:lpstr>
      <vt:lpstr>Outline</vt:lpstr>
      <vt:lpstr>What is Search?</vt:lpstr>
      <vt:lpstr>Examples of search problems</vt:lpstr>
      <vt:lpstr>Scope of search problems</vt:lpstr>
      <vt:lpstr>Problem formulation</vt:lpstr>
      <vt:lpstr>Well defined problem </vt:lpstr>
      <vt:lpstr>Problem formulation: Romanian travel</vt:lpstr>
      <vt:lpstr>State space graph: Romanian travel</vt:lpstr>
      <vt:lpstr>Problem formulation: Vacuum world</vt:lpstr>
      <vt:lpstr>State space graph: Vacuum world</vt:lpstr>
      <vt:lpstr>Searching for a solution</vt:lpstr>
      <vt:lpstr>Searching for a solution</vt:lpstr>
      <vt:lpstr>Search tree: Romanian travel</vt:lpstr>
      <vt:lpstr>Search tree: Romanian travel</vt:lpstr>
      <vt:lpstr>Search tree: Romanian travel</vt:lpstr>
      <vt:lpstr>Graph search</vt:lpstr>
      <vt:lpstr>Graph search</vt:lpstr>
      <vt:lpstr>Uninformed/blind search</vt:lpstr>
      <vt:lpstr>Uninformed/blind search</vt:lpstr>
      <vt:lpstr>An illustrative search problem</vt:lpstr>
      <vt:lpstr>Measure of performance</vt:lpstr>
      <vt:lpstr>Measuring problem-solving performance</vt:lpstr>
      <vt:lpstr>Big O notation</vt:lpstr>
      <vt:lpstr>Breadth-First Search</vt:lpstr>
      <vt:lpstr>Breadth-First Search</vt:lpstr>
      <vt:lpstr>Necessary terminologies</vt:lpstr>
      <vt:lpstr>Breadth-First Search (BFS) Properties</vt:lpstr>
      <vt:lpstr>Time and memory requirements for breadth-first search. </vt:lpstr>
      <vt:lpstr>Depth-First Search</vt:lpstr>
      <vt:lpstr>Depth-First Search</vt:lpstr>
      <vt:lpstr>Depth-First Search (DFS) Properties</vt:lpstr>
      <vt:lpstr>Time and memory requirements for depth-first search. </vt:lpstr>
      <vt:lpstr>Question?</vt:lpstr>
      <vt:lpstr>PowerPoint Presentation</vt:lpstr>
      <vt:lpstr>Iterative Deepening Search (IDS)</vt:lpstr>
      <vt:lpstr>Uniform Cost Search</vt:lpstr>
      <vt:lpstr>Uniform Cost Search (UCS) Properties</vt:lpstr>
      <vt:lpstr>Bidirectional Search (BDS) </vt:lpstr>
      <vt:lpstr>Comparison of various search</vt:lpstr>
      <vt:lpstr>Recap</vt:lpstr>
      <vt:lpstr>PowerPoint Presentation</vt:lpstr>
      <vt:lpstr>Bibliography and References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Babu, Manoj</dc:creator>
  <cp:lastModifiedBy>Manoj Kumar Babu</cp:lastModifiedBy>
  <cp:revision>10</cp:revision>
  <dcterms:created xsi:type="dcterms:W3CDTF">2020-06-02T10:41:03Z</dcterms:created>
  <dcterms:modified xsi:type="dcterms:W3CDTF">2021-09-12T15:55:38Z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0x010100E101C10AD484CF49A0AF24B2D6FC0A68</vt:lpwstr>
  </property>
</Properties>
</file>